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6" r:id="rId33"/>
    <p:sldMasterId id="2147483802" r:id="rId34"/>
  </p:sldMasterIdLst>
  <p:notesMasterIdLst>
    <p:notesMasterId r:id="rId38"/>
  </p:notesMasterIdLst>
  <p:sldIdLst>
    <p:sldId id="2147471537" r:id="rId35"/>
    <p:sldId id="2147471543" r:id="rId36"/>
    <p:sldId id="2147471544" r:id="rId37"/>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F33801-E6DF-1F1C-D769-48A1F4DE1217}" name="Mahan, Logan" initials="" userId="S::a609275@DSDOM1.DSROOT.FMR.COM::4fb9aab2-231e-4179-bdfe-8e0a8a344e8f" providerId="AD"/>
  <p188:author id="{7F3F1A10-0836-A1DF-0DAB-96DB5424E37C}" name="Guest User" initials="GU" userId="S::urn:spo:anon#64311ce13c1318b31c7ba6312c684587c60ec2f7a267408a599fd5bb961b6f23::" providerId="AD"/>
  <p188:author id="{1E698910-6D9A-9AF2-01C6-B6330DA7117E}" name="Mahan, Logan" initials="ML" userId="S::a609275@dsdom1.dsroot.fmr.com::4fb9aab2-231e-4179-bdfe-8e0a8a344e8f" providerId="AD"/>
  <p188:author id="{802AFE2C-A848-D6F5-D07A-E85A56D49DB1}" name="Troiano, Maura" initials="MB" userId="S::a674553@DSDOM1.DSROOT.FMR.COM::c1a4d0c9-fe87-4a79-9d7e-ecd220fdb286" providerId="AD"/>
  <p188:author id="{7B811230-DDC2-2384-486B-D5EF808BF393}" name="Mugford, Courtenay" initials="CM" userId="S::a523050@DSDOM1.DSROOT.FMR.COM::51318a3a-983b-4724-9020-20c567ecd707" providerId="AD"/>
  <p188:author id="{BE342353-2CF3-AD71-9624-86F31C85D05E}" name="Alexis Miller" initials="AM" userId="S::alexis.miller@brightcarbon.com::ae96a5f2-f31a-45dd-ae3a-b61c934852b4" providerId="AD"/>
  <p188:author id="{28AF3D64-F4C9-CCC1-DF89-48FA44967968}" name="Gillen, Courtney" initials="GC" userId="S::a484289@fmr.com::c81dfabd-b97d-47f2-a17a-054fed36ab81" providerId="AD"/>
  <p188:author id="{8AA0A967-7FEE-0910-894D-ACCCA5DA3E9C}" name="Niehaus, Hannah" initials="NH" userId="S::a546178@dsdom1.dsroot.fmr.com::6c581988-ec27-421b-956e-3a3d563f8bee" providerId="AD"/>
  <p188:author id="{22553769-1633-FB7D-F9E8-4925BFC55493}" name="Guest User" initials="GU" userId="S::urn:spo:anon#c1a676c6e557eb403b7da51d081428b876889eb0aa9930248c3b11066fd8253a::" providerId="AD"/>
  <p188:author id="{ECE70A80-4E52-8A61-7C23-4F46D355376D}" name="Hall, Elizabeth (MKC)" initials="EH" userId="S::a791352@DSDOM1.DSROOT.FMR.COM::52066ade-0f41-4f15-bd17-2f690568dc14" providerId="AD"/>
  <p188:author id="{0EE5128A-C31F-FD89-C006-2F89087DC356}" name="Carter, Barbara" initials="CB" userId="S::a751869@fmr.com::24f486a2-edb5-47ab-91e5-c32426f9a79d" providerId="AD"/>
  <p188:author id="{D4E26E8E-B49E-33B6-0B83-8557487FC83E}" name="Kalmes, Taylor" initials="TK" userId="S::a694299@DSDOM1.DSROOT.FMR.COM::e9cd45f5-64ea-4e8f-a2f3-e44f6298da79" providerId="AD"/>
  <p188:author id="{D89733AC-836C-03B9-C815-0BB86EE4AEBC}" name="Henriquez, Jessica" initials="HJ" userId="S::a570558@fmr.com::84ef0672-033d-4818-b60e-db2448072f4d" providerId="AD"/>
  <p188:author id="{21C2A5B1-54D3-7B0E-0E57-94A5B97EA832}" name="Svintsitsky, Peter" initials="PS" userId="S::a586636@dsdom1.dsroot.fmr.com::c0554e0a-4db3-4cf8-8986-ce2b7d20a124" providerId="AD"/>
  <p188:author id="{946A46C1-8EDD-717B-35DF-D8C3A9C21E57}" name="Fabbrucci, Julie" initials="FJ" userId="S::a326454@dsdom1.dsroot.fmr.com::e51960c8-9b32-4d47-9faf-9d4e21998751" providerId="AD"/>
  <p188:author id="{B58ED1CC-43E2-9872-27C3-F23088C5A4F1}" name="Svintsitsky, Peter" initials="PS" userId="S::a586636@DSDOM1.DSROOT.FMR.COM::c0554e0a-4db3-4cf8-8986-ce2b7d20a124" providerId="AD"/>
  <p188:author id="{19932CE0-F104-8CCD-145F-DA8A6F84B8ED}" name="Niehaus, Hannah" initials="" userId="S::a546178@DSDOM1.DSROOT.FMR.COM::6c581988-ec27-421b-956e-3a3d563f8bee" providerId="AD"/>
  <p188:author id="{4D6E46EC-45C6-9B13-8AF2-71D32EC81FE8}" name="Fabbrucci, Julie" initials="FJ" userId="S::a326454@DSDOM1.DSROOT.FMR.COM::e51960c8-9b32-4d47-9faf-9d4e2199875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oward, Blake" initials="HB" lastIdx="25" clrIdx="0">
    <p:extLst>
      <p:ext uri="{19B8F6BF-5375-455C-9EA6-DF929625EA0E}">
        <p15:presenceInfo xmlns:p15="http://schemas.microsoft.com/office/powerpoint/2012/main" userId="S::a555859@FMR.COM::7c578da4-1aed-4518-9254-7cd9ea7da898" providerId="AD"/>
      </p:ext>
    </p:extLst>
  </p:cmAuthor>
  <p:cmAuthor id="2" name="Berberich, Mary Beth" initials="BMB" lastIdx="18" clrIdx="1">
    <p:extLst>
      <p:ext uri="{19B8F6BF-5375-455C-9EA6-DF929625EA0E}">
        <p15:presenceInfo xmlns:p15="http://schemas.microsoft.com/office/powerpoint/2012/main" userId="S::a575462@dsdom1.dsroot.fmr.com::0a2b8128-9b7b-4280-b401-935fff8b4ed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FF99FF"/>
    <a:srgbClr val="368727"/>
    <a:srgbClr val="000000"/>
    <a:srgbClr val="5B2C8F"/>
    <a:srgbClr val="8143C5"/>
    <a:srgbClr val="04547C"/>
    <a:srgbClr val="E7F0F1"/>
    <a:srgbClr val="EBEEF3"/>
    <a:srgbClr val="DDEF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11C70D-7814-429A-99DE-AA6C582DFDBF}" v="1" dt="2026-08-28T18:12:32.422"/>
  </p1510:revLst>
</p1510:revInfo>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364" autoAdjust="0"/>
    <p:restoredTop sz="94660"/>
  </p:normalViewPr>
  <p:slideViewPr>
    <p:cSldViewPr snapToGrid="0">
      <p:cViewPr varScale="1">
        <p:scale>
          <a:sx n="104" d="100"/>
          <a:sy n="104" d="100"/>
        </p:scale>
        <p:origin x="4672" y="9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customXml" Target="../customXml/item21.xml"/><Relationship Id="rId34" Type="http://schemas.openxmlformats.org/officeDocument/2006/relationships/slideMaster" Target="slideMasters/slideMaster2.xml"/><Relationship Id="rId42" Type="http://schemas.openxmlformats.org/officeDocument/2006/relationships/theme" Target="theme/theme1.xml"/><Relationship Id="rId7" Type="http://schemas.openxmlformats.org/officeDocument/2006/relationships/customXml" Target="../customXml/item7.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slideMaster" Target="slideMasters/slideMaster1.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customXml" Target="../customXml/item16.xml"/><Relationship Id="rId20" Type="http://schemas.openxmlformats.org/officeDocument/2006/relationships/customXml" Target="../customXml/item20.xml"/><Relationship Id="rId29" Type="http://schemas.openxmlformats.org/officeDocument/2006/relationships/customXml" Target="../customXml/item29.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slide" Target="slides/slide3.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slide" Target="slides/slide2.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customXml" Target="../customXml/item31.xml"/><Relationship Id="rId44"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slide" Target="slides/slid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4E227123-2CB7-C54E-82EF-CE2B4F4595EF}" type="datetimeFigureOut">
              <a:rPr lang="en-US" smtClean="0"/>
              <a:t>08/28/2026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92D164-6E69-5949-903B-16426CF50482}" type="slidenum">
              <a:rPr lang="en-US" smtClean="0"/>
              <a:t>‹#›</a:t>
            </a:fld>
            <a:endParaRPr lang="en-US"/>
          </a:p>
        </p:txBody>
      </p:sp>
    </p:spTree>
    <p:extLst>
      <p:ext uri="{BB962C8B-B14F-4D97-AF65-F5344CB8AC3E}">
        <p14:creationId xmlns:p14="http://schemas.microsoft.com/office/powerpoint/2010/main" val="2531663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2 Headlines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71696" y="0"/>
            <a:ext cx="6703695" cy="1341806"/>
          </a:xfrm>
          <a:prstGeom prst="rect">
            <a:avLst/>
          </a:prstGeom>
        </p:spPr>
        <p:txBody>
          <a:bodyPr lIns="0" tIns="0" rIns="0" bIns="0">
            <a:normAutofit/>
          </a:bodyPr>
          <a:lstStyle>
            <a:lvl1pPr marL="0" algn="l" defTabSz="1183355" rtl="0" eaLnBrk="1" latinLnBrk="0" hangingPunct="1">
              <a:lnSpc>
                <a:spcPts val="3365"/>
              </a:lnSpc>
              <a:defRPr lang="en-US" sz="2400" kern="1200" dirty="0">
                <a:solidFill>
                  <a:schemeClr val="tx1"/>
                </a:solidFill>
                <a:latin typeface="+mj-lt"/>
                <a:ea typeface="+mn-ea"/>
                <a:cs typeface="Calibri" panose="020F0502020204030204" pitchFamily="34" charset="0"/>
              </a:defRPr>
            </a:lvl1pPr>
          </a:lstStyle>
          <a:p>
            <a:r>
              <a:rPr lang="en-US"/>
              <a:t>Click to edit Master title style</a:t>
            </a:r>
          </a:p>
        </p:txBody>
      </p:sp>
      <p:sp>
        <p:nvSpPr>
          <p:cNvPr id="8" name="Footer Placeholder 7">
            <a:extLst>
              <a:ext uri="{FF2B5EF4-FFF2-40B4-BE49-F238E27FC236}">
                <a16:creationId xmlns:a16="http://schemas.microsoft.com/office/drawing/2014/main" id="{4682AA19-1D1B-2241-9799-E6CC72CE9A82}"/>
              </a:ext>
            </a:extLst>
          </p:cNvPr>
          <p:cNvSpPr>
            <a:spLocks noGrp="1"/>
          </p:cNvSpPr>
          <p:nvPr>
            <p:ph type="ftr" sz="quarter" idx="15"/>
          </p:nvPr>
        </p:nvSpPr>
        <p:spPr/>
        <p:txBody>
          <a:bodyPr/>
          <a:lstStyle/>
          <a:p>
            <a:endParaRPr lang="en-US"/>
          </a:p>
        </p:txBody>
      </p:sp>
      <p:sp>
        <p:nvSpPr>
          <p:cNvPr id="9" name="Slide Number Placeholder 8">
            <a:extLst>
              <a:ext uri="{FF2B5EF4-FFF2-40B4-BE49-F238E27FC236}">
                <a16:creationId xmlns:a16="http://schemas.microsoft.com/office/drawing/2014/main" id="{3E67E83E-4C5A-E14F-97A5-35E3D8BA094F}"/>
              </a:ext>
            </a:extLst>
          </p:cNvPr>
          <p:cNvSpPr>
            <a:spLocks noGrp="1"/>
          </p:cNvSpPr>
          <p:nvPr>
            <p:ph type="sldNum" sz="quarter" idx="16"/>
          </p:nvPr>
        </p:nvSpPr>
        <p:spPr/>
        <p:txBody>
          <a:bodyPr/>
          <a:lstStyle>
            <a:lvl1pPr>
              <a:defRPr sz="1100"/>
            </a:lvl1pPr>
          </a:lstStyle>
          <a:p>
            <a:fld id="{05BFBC55-CFB3-E64F-8BCC-34A4E1FBD227}" type="slidenum">
              <a:rPr lang="en-US" smtClean="0"/>
              <a:pPr/>
              <a:t>‹#›</a:t>
            </a:fld>
            <a:endParaRPr lang="en-US"/>
          </a:p>
        </p:txBody>
      </p:sp>
      <p:pic>
        <p:nvPicPr>
          <p:cNvPr id="5" name="Graphic 4">
            <a:extLst>
              <a:ext uri="{FF2B5EF4-FFF2-40B4-BE49-F238E27FC236}">
                <a16:creationId xmlns:a16="http://schemas.microsoft.com/office/drawing/2014/main" id="{BBD92ED3-6CF1-07A5-E696-E1AC4233064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4810" y="9596694"/>
            <a:ext cx="1245926" cy="266984"/>
          </a:xfrm>
          <a:prstGeom prst="rect">
            <a:avLst/>
          </a:prstGeom>
        </p:spPr>
      </p:pic>
    </p:spTree>
    <p:extLst>
      <p:ext uri="{BB962C8B-B14F-4D97-AF65-F5344CB8AC3E}">
        <p14:creationId xmlns:p14="http://schemas.microsoft.com/office/powerpoint/2010/main" val="3394194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Content: 2 Headlines - Gray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CD6BE-CF07-15C2-541C-E0D4D74FAE9A}"/>
              </a:ext>
            </a:extLst>
          </p:cNvPr>
          <p:cNvSpPr/>
          <p:nvPr userDrawn="1"/>
        </p:nvSpPr>
        <p:spPr>
          <a:xfrm>
            <a:off x="-3" y="0"/>
            <a:ext cx="7772403" cy="2220913"/>
          </a:xfrm>
          <a:prstGeom prst="rect">
            <a:avLst/>
          </a:prstGeom>
          <a:gradFill>
            <a:gsLst>
              <a:gs pos="97196">
                <a:schemeClr val="accent5">
                  <a:lumMod val="75000"/>
                </a:schemeClr>
              </a:gs>
              <a:gs pos="0">
                <a:schemeClr val="accent5">
                  <a:alpha val="75000"/>
                </a:schemeClr>
              </a:gs>
              <a:gs pos="4800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a:xfrm>
            <a:off x="584453" y="9328162"/>
            <a:ext cx="5699466" cy="535516"/>
          </a:xfrm>
        </p:spPr>
        <p:txBody>
          <a:bodyPr/>
          <a:lstStyle>
            <a:lvl1pPr>
              <a:defRPr>
                <a:solidFill>
                  <a:schemeClr val="bg1">
                    <a:lumMod val="50000"/>
                  </a:schemeClr>
                </a:solidFill>
              </a:defRPr>
            </a:lvl1pPr>
          </a:lstStyle>
          <a:p>
            <a:endParaRPr lang="en-US"/>
          </a:p>
        </p:txBody>
      </p:sp>
      <p:sp>
        <p:nvSpPr>
          <p:cNvPr id="9" name="TextBox 8">
            <a:extLst>
              <a:ext uri="{FF2B5EF4-FFF2-40B4-BE49-F238E27FC236}">
                <a16:creationId xmlns:a16="http://schemas.microsoft.com/office/drawing/2014/main" id="{16525480-F9E5-EE79-A005-98A868C23BA4}"/>
              </a:ext>
            </a:extLst>
          </p:cNvPr>
          <p:cNvSpPr txBox="1"/>
          <p:nvPr userDrawn="1"/>
        </p:nvSpPr>
        <p:spPr>
          <a:xfrm>
            <a:off x="601663" y="638038"/>
            <a:ext cx="3607904" cy="323165"/>
          </a:xfrm>
          <a:prstGeom prst="rect">
            <a:avLst/>
          </a:prstGeom>
          <a:noFill/>
        </p:spPr>
        <p:txBody>
          <a:bodyPr wrap="square" lIns="0" rtlCol="0">
            <a:spAutoFit/>
          </a:bodyPr>
          <a:lstStyle/>
          <a:p>
            <a:r>
              <a:rPr lang="en-US" sz="1500">
                <a:solidFill>
                  <a:schemeClr val="bg1"/>
                </a:solidFill>
              </a:rPr>
              <a:t>Fidelity </a:t>
            </a:r>
            <a:r>
              <a:rPr lang="en-US" sz="1500" err="1">
                <a:solidFill>
                  <a:schemeClr val="bg1"/>
                </a:solidFill>
              </a:rPr>
              <a:t>Health</a:t>
            </a:r>
            <a:r>
              <a:rPr lang="en-US" sz="1500" baseline="30000" err="1">
                <a:solidFill>
                  <a:schemeClr val="bg1"/>
                </a:solidFill>
              </a:rPr>
              <a:t>SM</a:t>
            </a:r>
            <a:endParaRPr lang="en-US" sz="1500" baseline="30000">
              <a:solidFill>
                <a:schemeClr val="bg1"/>
              </a:solidFill>
            </a:endParaRPr>
          </a:p>
        </p:txBody>
      </p:sp>
      <p:pic>
        <p:nvPicPr>
          <p:cNvPr id="10" name="Graphic 9">
            <a:extLst>
              <a:ext uri="{FF2B5EF4-FFF2-40B4-BE49-F238E27FC236}">
                <a16:creationId xmlns:a16="http://schemas.microsoft.com/office/drawing/2014/main" id="{6091B001-AD65-CD76-A8AD-F708CE986C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4810" y="9596694"/>
            <a:ext cx="1245926" cy="266984"/>
          </a:xfrm>
          <a:prstGeom prst="rect">
            <a:avLst/>
          </a:prstGeom>
        </p:spPr>
      </p:pic>
      <p:sp>
        <p:nvSpPr>
          <p:cNvPr id="2" name="Title 1">
            <a:extLst>
              <a:ext uri="{FF2B5EF4-FFF2-40B4-BE49-F238E27FC236}">
                <a16:creationId xmlns:a16="http://schemas.microsoft.com/office/drawing/2014/main" id="{B92CDA9C-69BC-1679-30B1-0BED8A42E95B}"/>
              </a:ext>
            </a:extLst>
          </p:cNvPr>
          <p:cNvSpPr>
            <a:spLocks noGrp="1"/>
          </p:cNvSpPr>
          <p:nvPr>
            <p:ph type="title"/>
          </p:nvPr>
        </p:nvSpPr>
        <p:spPr>
          <a:xfrm>
            <a:off x="612000" y="1008000"/>
            <a:ext cx="4017089" cy="460800"/>
          </a:xfrm>
          <a:prstGeom prst="rect">
            <a:avLst/>
          </a:prstGeom>
        </p:spPr>
        <p:txBody>
          <a:bodyPr vert="horz" lIns="0" tIns="0" rIns="0" bIns="0" rtlCol="0" anchor="t" anchorCtr="0">
            <a:normAutofit/>
          </a:bodyPr>
          <a:lstStyle>
            <a:lvl1pPr>
              <a:defRPr lang="en-US" sz="2400" dirty="0">
                <a:solidFill>
                  <a:schemeClr val="bg1"/>
                </a:solidFill>
                <a:ea typeface="+mn-ea"/>
                <a:cs typeface="Calibri" panose="020F0502020204030204" pitchFamily="34" charset="0"/>
              </a:defRPr>
            </a:lvl1pPr>
          </a:lstStyle>
          <a:p>
            <a:pPr marL="0" lvl="0" defTabSz="1183355">
              <a:lnSpc>
                <a:spcPts val="3000"/>
              </a:lnSpc>
            </a:pPr>
            <a:r>
              <a:rPr lang="en-US"/>
              <a:t>Click to edit Master title style</a:t>
            </a:r>
          </a:p>
        </p:txBody>
      </p:sp>
      <p:grpSp>
        <p:nvGrpSpPr>
          <p:cNvPr id="8" name="Group 7">
            <a:extLst>
              <a:ext uri="{FF2B5EF4-FFF2-40B4-BE49-F238E27FC236}">
                <a16:creationId xmlns:a16="http://schemas.microsoft.com/office/drawing/2014/main" id="{E698B43B-94F8-2D59-12C3-6420BC3186C0}"/>
              </a:ext>
            </a:extLst>
          </p:cNvPr>
          <p:cNvGrpSpPr/>
          <p:nvPr userDrawn="1"/>
        </p:nvGrpSpPr>
        <p:grpSpPr>
          <a:xfrm>
            <a:off x="4629089" y="0"/>
            <a:ext cx="3143312" cy="2220914"/>
            <a:chOff x="4629089" y="0"/>
            <a:chExt cx="3143312" cy="2220914"/>
          </a:xfrm>
        </p:grpSpPr>
        <p:pic>
          <p:nvPicPr>
            <p:cNvPr id="11" name="Picture 10" descr="A green and purple rectangles&#10;&#10;Description automatically generated">
              <a:extLst>
                <a:ext uri="{FF2B5EF4-FFF2-40B4-BE49-F238E27FC236}">
                  <a16:creationId xmlns:a16="http://schemas.microsoft.com/office/drawing/2014/main" id="{792214E8-BCFC-3890-6DCF-2393D3900BD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8626"/>
            <a:stretch/>
          </p:blipFill>
          <p:spPr>
            <a:xfrm>
              <a:off x="4629089" y="0"/>
              <a:ext cx="2292829" cy="2220914"/>
            </a:xfrm>
            <a:prstGeom prst="rect">
              <a:avLst/>
            </a:prstGeom>
          </p:spPr>
        </p:pic>
        <p:sp>
          <p:nvSpPr>
            <p:cNvPr id="14" name="Freeform: Shape 13">
              <a:extLst>
                <a:ext uri="{FF2B5EF4-FFF2-40B4-BE49-F238E27FC236}">
                  <a16:creationId xmlns:a16="http://schemas.microsoft.com/office/drawing/2014/main" id="{8411D8D7-F34B-CD7B-6B18-B1C4FD49C6B3}"/>
                </a:ext>
              </a:extLst>
            </p:cNvPr>
            <p:cNvSpPr/>
            <p:nvPr userDrawn="1"/>
          </p:nvSpPr>
          <p:spPr>
            <a:xfrm>
              <a:off x="5060290" y="1"/>
              <a:ext cx="2712111" cy="2220913"/>
            </a:xfrm>
            <a:custGeom>
              <a:avLst/>
              <a:gdLst>
                <a:gd name="connsiteX0" fmla="*/ 892852 w 2712111"/>
                <a:gd name="connsiteY0" fmla="*/ 0 h 2220913"/>
                <a:gd name="connsiteX1" fmla="*/ 2712111 w 2712111"/>
                <a:gd name="connsiteY1" fmla="*/ 0 h 2220913"/>
                <a:gd name="connsiteX2" fmla="*/ 2712111 w 2712111"/>
                <a:gd name="connsiteY2" fmla="*/ 2220913 h 2220913"/>
                <a:gd name="connsiteX3" fmla="*/ 0 w 2712111"/>
                <a:gd name="connsiteY3" fmla="*/ 2220913 h 2220913"/>
              </a:gdLst>
              <a:ahLst/>
              <a:cxnLst>
                <a:cxn ang="0">
                  <a:pos x="connsiteX0" y="connsiteY0"/>
                </a:cxn>
                <a:cxn ang="0">
                  <a:pos x="connsiteX1" y="connsiteY1"/>
                </a:cxn>
                <a:cxn ang="0">
                  <a:pos x="connsiteX2" y="connsiteY2"/>
                </a:cxn>
                <a:cxn ang="0">
                  <a:pos x="connsiteX3" y="connsiteY3"/>
                </a:cxn>
              </a:cxnLst>
              <a:rect l="l" t="t" r="r" b="b"/>
              <a:pathLst>
                <a:path w="2712111" h="2220913">
                  <a:moveTo>
                    <a:pt x="892852" y="0"/>
                  </a:moveTo>
                  <a:lnTo>
                    <a:pt x="2712111" y="0"/>
                  </a:lnTo>
                  <a:lnTo>
                    <a:pt x="2712111" y="2220913"/>
                  </a:lnTo>
                  <a:lnTo>
                    <a:pt x="0" y="2220913"/>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28000" rIns="324000" rtlCol="0" anchor="ctr">
              <a:noAutofit/>
            </a:bodyPr>
            <a:lstStyle/>
            <a:p>
              <a:pPr algn="ctr"/>
              <a:r>
                <a:rPr lang="en-CA" sz="1400" b="1">
                  <a:solidFill>
                    <a:schemeClr val="tx1">
                      <a:lumMod val="50000"/>
                    </a:schemeClr>
                  </a:solidFill>
                </a:rPr>
                <a:t>Paste and align image over </a:t>
              </a:r>
              <a:br>
                <a:rPr lang="en-CA" sz="1400" b="1">
                  <a:solidFill>
                    <a:schemeClr val="tx1">
                      <a:lumMod val="50000"/>
                    </a:schemeClr>
                  </a:solidFill>
                </a:rPr>
              </a:br>
              <a:r>
                <a:rPr lang="en-CA" sz="1400" b="1">
                  <a:solidFill>
                    <a:schemeClr val="tx1">
                      <a:lumMod val="50000"/>
                    </a:schemeClr>
                  </a:solidFill>
                </a:rPr>
                <a:t>this shape</a:t>
              </a:r>
            </a:p>
          </p:txBody>
        </p:sp>
      </p:gr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sz="1100">
                <a:solidFill>
                  <a:schemeClr val="tx1"/>
                </a:solidFill>
              </a:defRPr>
            </a:lvl1pPr>
          </a:lstStyle>
          <a:p>
            <a:fld id="{05BFBC55-CFB3-E64F-8BCC-34A4E1FBD227}" type="slidenum">
              <a:rPr lang="en-US" smtClean="0"/>
              <a:pPr/>
              <a:t>‹#›</a:t>
            </a:fld>
            <a:endParaRPr lang="en-US"/>
          </a:p>
        </p:txBody>
      </p:sp>
    </p:spTree>
    <p:extLst>
      <p:ext uri="{BB962C8B-B14F-4D97-AF65-F5344CB8AC3E}">
        <p14:creationId xmlns:p14="http://schemas.microsoft.com/office/powerpoint/2010/main" val="3769948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ontent: 2 Headlines - Gray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a:xfrm>
            <a:off x="584453" y="9328162"/>
            <a:ext cx="5699466" cy="535516"/>
          </a:xfrm>
        </p:spPr>
        <p:txBody>
          <a:bodyPr/>
          <a:lstStyle>
            <a:lvl1pPr>
              <a:defRPr>
                <a:solidFill>
                  <a:schemeClr val="bg1">
                    <a:lumMod val="50000"/>
                  </a:schemeClr>
                </a:solidFill>
              </a:defRPr>
            </a:lvl1pPr>
          </a:lstStyle>
          <a:p>
            <a:endParaRPr lang="en-US"/>
          </a:p>
        </p:txBody>
      </p:sp>
      <p:sp>
        <p:nvSpPr>
          <p:cNvPr id="4" name="Rectangle 3">
            <a:extLst>
              <a:ext uri="{FF2B5EF4-FFF2-40B4-BE49-F238E27FC236}">
                <a16:creationId xmlns:a16="http://schemas.microsoft.com/office/drawing/2014/main" id="{96495E89-FAB6-4C52-A007-895B06556694}"/>
              </a:ext>
            </a:extLst>
          </p:cNvPr>
          <p:cNvSpPr/>
          <p:nvPr userDrawn="1"/>
        </p:nvSpPr>
        <p:spPr>
          <a:xfrm>
            <a:off x="0" y="0"/>
            <a:ext cx="7772400" cy="100583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29"/>
          </a:p>
        </p:txBody>
      </p:sp>
      <p:pic>
        <p:nvPicPr>
          <p:cNvPr id="10" name="Graphic 9">
            <a:extLst>
              <a:ext uri="{FF2B5EF4-FFF2-40B4-BE49-F238E27FC236}">
                <a16:creationId xmlns:a16="http://schemas.microsoft.com/office/drawing/2014/main" id="{6091B001-AD65-CD76-A8AD-F708CE986C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4810" y="9596694"/>
            <a:ext cx="1245926" cy="266984"/>
          </a:xfrm>
          <a:prstGeom prst="rect">
            <a:avLst/>
          </a:prstGeom>
        </p:spPr>
      </p:pic>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sz="1100">
                <a:solidFill>
                  <a:schemeClr val="tx1"/>
                </a:solidFill>
              </a:defRPr>
            </a:lvl1pPr>
          </a:lstStyle>
          <a:p>
            <a:fld id="{05BFBC55-CFB3-E64F-8BCC-34A4E1FBD227}" type="slidenum">
              <a:rPr lang="en-US" smtClean="0"/>
              <a:pPr/>
              <a:t>‹#›</a:t>
            </a:fld>
            <a:endParaRPr lang="en-US"/>
          </a:p>
        </p:txBody>
      </p:sp>
    </p:spTree>
    <p:extLst>
      <p:ext uri="{BB962C8B-B14F-4D97-AF65-F5344CB8AC3E}">
        <p14:creationId xmlns:p14="http://schemas.microsoft.com/office/powerpoint/2010/main" val="225480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sldNum" sz="quarter" idx="7"/>
          </p:nvPr>
        </p:nvSpPr>
        <p:spPr/>
        <p:txBody>
          <a:bodyPr lIns="0" tIns="0" rIns="0" bIns="0"/>
          <a:lstStyle>
            <a:lvl1pPr algn="r">
              <a:defRPr sz="1100">
                <a:solidFill>
                  <a:schemeClr val="tx1">
                    <a:tint val="75000"/>
                  </a:schemeClr>
                </a:solidFill>
              </a:defRPr>
            </a:lvl1pPr>
          </a:lstStyle>
          <a:p>
            <a:fld id="{B6F15528-21DE-4FAA-801E-634DDDAF4B2B}" type="slidenum">
              <a:rPr lang="en-GB" smtClean="0"/>
              <a:pPr/>
              <a:t>‹#›</a:t>
            </a:fld>
            <a:endParaRPr lang="en-GB"/>
          </a:p>
        </p:txBody>
      </p:sp>
      <p:pic>
        <p:nvPicPr>
          <p:cNvPr id="5" name="Graphic 4">
            <a:extLst>
              <a:ext uri="{FF2B5EF4-FFF2-40B4-BE49-F238E27FC236}">
                <a16:creationId xmlns:a16="http://schemas.microsoft.com/office/drawing/2014/main" id="{4F502A10-C541-8057-F0DC-C5AFFE701B0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4810" y="9596694"/>
            <a:ext cx="1245926" cy="266984"/>
          </a:xfrm>
          <a:prstGeom prst="rect">
            <a:avLst/>
          </a:prstGeom>
        </p:spPr>
      </p:pic>
    </p:spTree>
    <p:extLst>
      <p:ext uri="{BB962C8B-B14F-4D97-AF65-F5344CB8AC3E}">
        <p14:creationId xmlns:p14="http://schemas.microsoft.com/office/powerpoint/2010/main" val="447663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556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59F6F8-2A1F-E3D0-36D6-2AF351FA04E1}"/>
              </a:ext>
            </a:extLst>
          </p:cNvPr>
          <p:cNvSpPr/>
          <p:nvPr userDrawn="1"/>
        </p:nvSpPr>
        <p:spPr>
          <a:xfrm>
            <a:off x="0" y="-14376"/>
            <a:ext cx="7772400" cy="1007277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2F102B1-019B-C9DA-F2D8-C3024CD5E683}"/>
              </a:ext>
            </a:extLst>
          </p:cNvPr>
          <p:cNvSpPr/>
          <p:nvPr userDrawn="1"/>
        </p:nvSpPr>
        <p:spPr>
          <a:xfrm>
            <a:off x="0" y="394269"/>
            <a:ext cx="7772400" cy="222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284395D9-4109-DED1-57D5-AB299E8141B0}"/>
              </a:ext>
            </a:extLst>
          </p:cNvPr>
          <p:cNvSpPr/>
          <p:nvPr userDrawn="1"/>
        </p:nvSpPr>
        <p:spPr>
          <a:xfrm>
            <a:off x="0" y="2685674"/>
            <a:ext cx="7772400" cy="222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19D3BB9-C8E6-DDA5-9885-8204B2B04553}"/>
              </a:ext>
            </a:extLst>
          </p:cNvPr>
          <p:cNvSpPr/>
          <p:nvPr userDrawn="1"/>
        </p:nvSpPr>
        <p:spPr>
          <a:xfrm>
            <a:off x="0" y="4977079"/>
            <a:ext cx="7772400" cy="222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2227059-17FD-7DE9-1120-655C8113A72A}"/>
              </a:ext>
            </a:extLst>
          </p:cNvPr>
          <p:cNvSpPr/>
          <p:nvPr userDrawn="1"/>
        </p:nvSpPr>
        <p:spPr>
          <a:xfrm>
            <a:off x="-2685" y="7268483"/>
            <a:ext cx="7772400" cy="222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31324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Cover">
    <p:spTree>
      <p:nvGrpSpPr>
        <p:cNvPr id="1" name=""/>
        <p:cNvGrpSpPr/>
        <p:nvPr/>
      </p:nvGrpSpPr>
      <p:grpSpPr>
        <a:xfrm>
          <a:off x="0" y="0"/>
          <a:ext cx="0" cy="0"/>
          <a:chOff x="0" y="0"/>
          <a:chExt cx="0" cy="0"/>
        </a:xfrm>
      </p:grpSpPr>
      <p:pic>
        <p:nvPicPr>
          <p:cNvPr id="17" name="Picture 16" descr="A group of people sitting on a dock looking at the sunset&#10;&#10;Description automatically generated">
            <a:extLst>
              <a:ext uri="{FF2B5EF4-FFF2-40B4-BE49-F238E27FC236}">
                <a16:creationId xmlns:a16="http://schemas.microsoft.com/office/drawing/2014/main" id="{5FC19AD2-603D-2032-BD54-4AF800A4DDC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0" y="1"/>
            <a:ext cx="7772400" cy="5196840"/>
          </a:xfrm>
          <a:prstGeom prst="rect">
            <a:avLst/>
          </a:prstGeom>
        </p:spPr>
      </p:pic>
      <p:sp>
        <p:nvSpPr>
          <p:cNvPr id="2" name="Rectangle 1">
            <a:extLst>
              <a:ext uri="{FF2B5EF4-FFF2-40B4-BE49-F238E27FC236}">
                <a16:creationId xmlns:a16="http://schemas.microsoft.com/office/drawing/2014/main" id="{0C6DADA4-4A98-1578-7229-A850B2BED8EF}"/>
              </a:ext>
            </a:extLst>
          </p:cNvPr>
          <p:cNvSpPr/>
          <p:nvPr/>
        </p:nvSpPr>
        <p:spPr>
          <a:xfrm rot="5400000">
            <a:off x="1455420" y="3741420"/>
            <a:ext cx="486156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3">
              <a:latin typeface="+mn-lt"/>
            </a:endParaRPr>
          </a:p>
        </p:txBody>
      </p:sp>
      <p:pic>
        <p:nvPicPr>
          <p:cNvPr id="12" name="Graphic 11">
            <a:extLst>
              <a:ext uri="{FF2B5EF4-FFF2-40B4-BE49-F238E27FC236}">
                <a16:creationId xmlns:a16="http://schemas.microsoft.com/office/drawing/2014/main" id="{BECF4C37-E354-15B1-62F9-01BDD2CDA67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04078" y="8713140"/>
            <a:ext cx="1183942" cy="666773"/>
          </a:xfrm>
          <a:prstGeom prst="rect">
            <a:avLst/>
          </a:prstGeom>
        </p:spPr>
      </p:pic>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286310" y="6087840"/>
            <a:ext cx="6329610" cy="865920"/>
          </a:xfrm>
          <a:prstGeom prst="rect">
            <a:avLst/>
          </a:prstGeom>
        </p:spPr>
        <p:txBody>
          <a:bodyPr vert="horz" lIns="0" tIns="0" rIns="0" bIns="0" rtlCol="0" anchor="b" anchorCtr="0">
            <a:noAutofit/>
          </a:bodyPr>
          <a:lstStyle>
            <a:lvl1pPr>
              <a:defRPr lang="en-US" sz="255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286310" y="7170813"/>
            <a:ext cx="6329610" cy="864909"/>
          </a:xfrm>
          <a:prstGeom prst="rect">
            <a:avLst/>
          </a:prstGeom>
        </p:spPr>
        <p:txBody>
          <a:bodyPr vert="horz" lIns="0" tIns="0" rIns="0" bIns="0" rtlCol="0">
            <a:noAutofit/>
          </a:bodyPr>
          <a:lstStyle>
            <a:lvl1pPr>
              <a:defRPr lang="en-US" sz="1275" dirty="0">
                <a:solidFill>
                  <a:srgbClr val="403F3E"/>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286405" y="8205120"/>
            <a:ext cx="2462535" cy="380160"/>
          </a:xfrm>
        </p:spPr>
        <p:txBody>
          <a:bodyPr tIns="0" rIns="0" bIns="0" anchor="ctr">
            <a:noAutofit/>
          </a:bodyPr>
          <a:lstStyle>
            <a:lvl1pPr>
              <a:defRPr sz="765">
                <a:latin typeface="Fidelity Sans 2 Light" panose="020B0404050501040104" pitchFamily="34" charset="0"/>
              </a:defRPr>
            </a:lvl1pPr>
          </a:lstStyle>
          <a:p>
            <a:pPr lvl="0"/>
            <a:r>
              <a:rPr lang="en-US"/>
              <a:t>Presented By: First name Last name | Month XX, XXXX</a:t>
            </a:r>
          </a:p>
        </p:txBody>
      </p:sp>
      <p:sp>
        <p:nvSpPr>
          <p:cNvPr id="3" name="Date Placeholder 2">
            <a:extLst>
              <a:ext uri="{FF2B5EF4-FFF2-40B4-BE49-F238E27FC236}">
                <a16:creationId xmlns:a16="http://schemas.microsoft.com/office/drawing/2014/main" id="{BB894E21-5C6D-AEC6-C5EF-F33AB545BC0D}"/>
              </a:ext>
            </a:extLst>
          </p:cNvPr>
          <p:cNvSpPr>
            <a:spLocks noGrp="1"/>
          </p:cNvSpPr>
          <p:nvPr>
            <p:ph type="dt" sz="half" idx="17"/>
          </p:nvPr>
        </p:nvSpPr>
        <p:spPr/>
        <p:txBody>
          <a:bodyPr/>
          <a:lstStyle/>
          <a:p>
            <a:r>
              <a:rPr lang="en-US"/>
              <a:t>XXXXXX.X.X</a:t>
            </a:r>
          </a:p>
        </p:txBody>
      </p:sp>
    </p:spTree>
    <p:extLst>
      <p:ext uri="{BB962C8B-B14F-4D97-AF65-F5344CB8AC3E}">
        <p14:creationId xmlns:p14="http://schemas.microsoft.com/office/powerpoint/2010/main" val="1634286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ver Alterna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1455420" y="3741420"/>
            <a:ext cx="486156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3">
              <a:latin typeface="+mn-lt"/>
            </a:endParaRPr>
          </a:p>
        </p:txBody>
      </p:sp>
      <p:pic>
        <p:nvPicPr>
          <p:cNvPr id="12" name="Graphic 11">
            <a:extLst>
              <a:ext uri="{FF2B5EF4-FFF2-40B4-BE49-F238E27FC236}">
                <a16:creationId xmlns:a16="http://schemas.microsoft.com/office/drawing/2014/main" id="{BECF4C37-E354-15B1-62F9-01BDD2CDA67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304078" y="8713140"/>
            <a:ext cx="1183942" cy="666773"/>
          </a:xfrm>
          <a:prstGeom prst="rect">
            <a:avLst/>
          </a:prstGeom>
        </p:spPr>
      </p:pic>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286405" y="6087840"/>
            <a:ext cx="6329610" cy="865920"/>
          </a:xfrm>
          <a:prstGeom prst="rect">
            <a:avLst/>
          </a:prstGeom>
        </p:spPr>
        <p:txBody>
          <a:bodyPr vert="horz" lIns="0" tIns="0" rIns="0" bIns="0" rtlCol="0" anchor="b" anchorCtr="0">
            <a:noAutofit/>
          </a:bodyPr>
          <a:lstStyle>
            <a:lvl1pPr>
              <a:defRPr lang="en-US" sz="255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286405" y="7170813"/>
            <a:ext cx="6329610" cy="864909"/>
          </a:xfrm>
          <a:prstGeom prst="rect">
            <a:avLst/>
          </a:prstGeom>
        </p:spPr>
        <p:txBody>
          <a:bodyPr vert="horz" lIns="0" tIns="0" rIns="0" bIns="0" rtlCol="0">
            <a:noAutofit/>
          </a:bodyPr>
          <a:lstStyle>
            <a:lvl1pPr>
              <a:defRPr lang="en-US" sz="1275" dirty="0">
                <a:solidFill>
                  <a:srgbClr val="403F3E"/>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286405" y="8205120"/>
            <a:ext cx="2462535" cy="380160"/>
          </a:xfrm>
        </p:spPr>
        <p:txBody>
          <a:bodyPr tIns="0" rIns="0" bIns="0" anchor="ctr">
            <a:noAutofit/>
          </a:bodyPr>
          <a:lstStyle>
            <a:lvl1pPr>
              <a:defRPr sz="765">
                <a:latin typeface="Fidelity Sans 2 Light" panose="020B0404050501040104" pitchFamily="34" charset="0"/>
              </a:defRPr>
            </a:lvl1pPr>
          </a:lstStyle>
          <a:p>
            <a:pPr lvl="0"/>
            <a:r>
              <a:rPr lang="en-US"/>
              <a:t>Prepared for ABC Company | Month XX, XXXX</a:t>
            </a:r>
          </a:p>
        </p:txBody>
      </p:sp>
      <p:pic>
        <p:nvPicPr>
          <p:cNvPr id="3" name="Picture 2" descr="A person sitting at a table with her feet on the table&#10;&#10;Description automatically generated">
            <a:extLst>
              <a:ext uri="{FF2B5EF4-FFF2-40B4-BE49-F238E27FC236}">
                <a16:creationId xmlns:a16="http://schemas.microsoft.com/office/drawing/2014/main" id="{CE63EB53-ECAB-3D8D-863C-9EB54C82A3C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
            <a:ext cx="7772400" cy="5205750"/>
          </a:xfrm>
          <a:prstGeom prst="rect">
            <a:avLst/>
          </a:prstGeom>
        </p:spPr>
      </p:pic>
      <p:sp>
        <p:nvSpPr>
          <p:cNvPr id="5" name="Date Placeholder 4">
            <a:extLst>
              <a:ext uri="{FF2B5EF4-FFF2-40B4-BE49-F238E27FC236}">
                <a16:creationId xmlns:a16="http://schemas.microsoft.com/office/drawing/2014/main" id="{AD4BF46B-76B4-1348-4ABA-775C28E4AC3D}"/>
              </a:ext>
            </a:extLst>
          </p:cNvPr>
          <p:cNvSpPr>
            <a:spLocks noGrp="1"/>
          </p:cNvSpPr>
          <p:nvPr>
            <p:ph type="dt" sz="half" idx="17"/>
          </p:nvPr>
        </p:nvSpPr>
        <p:spPr/>
        <p:txBody>
          <a:bodyPr/>
          <a:lstStyle/>
          <a:p>
            <a:r>
              <a:rPr lang="en-US"/>
              <a:t>XXXXXX.X.X</a:t>
            </a:r>
          </a:p>
        </p:txBody>
      </p:sp>
    </p:spTree>
    <p:extLst>
      <p:ext uri="{BB962C8B-B14F-4D97-AF65-F5344CB8AC3E}">
        <p14:creationId xmlns:p14="http://schemas.microsoft.com/office/powerpoint/2010/main" val="754079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_Divid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342E24-E4AD-57A2-7F67-E4754EAD649D}"/>
              </a:ext>
            </a:extLst>
          </p:cNvPr>
          <p:cNvSpPr/>
          <p:nvPr/>
        </p:nvSpPr>
        <p:spPr>
          <a:xfrm>
            <a:off x="0" y="0"/>
            <a:ext cx="7772400" cy="10058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CA" sz="893"/>
          </a:p>
        </p:txBody>
      </p:sp>
      <p:pic>
        <p:nvPicPr>
          <p:cNvPr id="3" name="Picture 2">
            <a:extLst>
              <a:ext uri="{FF2B5EF4-FFF2-40B4-BE49-F238E27FC236}">
                <a16:creationId xmlns:a16="http://schemas.microsoft.com/office/drawing/2014/main" id="{79130751-9028-C054-0297-BAA063FA4FA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02717" y="0"/>
            <a:ext cx="3369683" cy="10058400"/>
          </a:xfrm>
          <a:prstGeom prst="rect">
            <a:avLst/>
          </a:prstGeom>
        </p:spPr>
      </p:pic>
      <p:pic>
        <p:nvPicPr>
          <p:cNvPr id="6" name="Graphic 5">
            <a:extLst>
              <a:ext uri="{FF2B5EF4-FFF2-40B4-BE49-F238E27FC236}">
                <a16:creationId xmlns:a16="http://schemas.microsoft.com/office/drawing/2014/main" id="{B398A9D9-B2E7-2A1F-E6ED-612A1D064E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23830" y="8707977"/>
            <a:ext cx="1183942" cy="666773"/>
          </a:xfrm>
          <a:prstGeom prst="rect">
            <a:avLst/>
          </a:prstGeom>
        </p:spPr>
      </p:pic>
      <p:sp>
        <p:nvSpPr>
          <p:cNvPr id="10" name="Title 1">
            <a:extLst>
              <a:ext uri="{FF2B5EF4-FFF2-40B4-BE49-F238E27FC236}">
                <a16:creationId xmlns:a16="http://schemas.microsoft.com/office/drawing/2014/main" id="{6F7D067B-2BBE-08A4-5B0C-B168C84187C5}"/>
              </a:ext>
            </a:extLst>
          </p:cNvPr>
          <p:cNvSpPr>
            <a:spLocks noGrp="1"/>
          </p:cNvSpPr>
          <p:nvPr>
            <p:ph type="title" hasCustomPrompt="1"/>
          </p:nvPr>
        </p:nvSpPr>
        <p:spPr>
          <a:xfrm>
            <a:off x="286405" y="3344061"/>
            <a:ext cx="3558302" cy="634919"/>
          </a:xfrm>
          <a:prstGeom prst="rect">
            <a:avLst/>
          </a:prstGeom>
        </p:spPr>
        <p:txBody>
          <a:bodyPr vert="horz" lIns="0" tIns="0" rIns="0" bIns="0" rtlCol="0" anchor="b" anchorCtr="0">
            <a:noAutofit/>
          </a:bodyPr>
          <a:lstStyle>
            <a:lvl1pPr>
              <a:defRPr lang="en-US" sz="2550" dirty="0">
                <a:latin typeface="Fidelity Slab Light" pitchFamily="2" charset="77"/>
                <a:ea typeface="Roboto Slab Light" pitchFamily="2" charset="0"/>
                <a:cs typeface="Calibri" panose="020F0502020204030204" pitchFamily="34" charset="0"/>
              </a:defRPr>
            </a:lvl1pPr>
          </a:lstStyle>
          <a:p>
            <a:pPr>
              <a:lnSpc>
                <a:spcPct val="70000"/>
              </a:lnSpc>
            </a:pPr>
            <a:r>
              <a:rPr lang="en-US"/>
              <a:t>Divider headline</a:t>
            </a:r>
            <a:endParaRPr lang="en-US" sz="2550">
              <a:solidFill>
                <a:schemeClr val="accent1"/>
              </a:solidFill>
              <a:latin typeface="Fidelity Slab Light" pitchFamily="2" charset="77"/>
              <a:ea typeface="Roboto Slab Light" pitchFamily="2" charset="0"/>
            </a:endParaRP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hasCustomPrompt="1"/>
          </p:nvPr>
        </p:nvSpPr>
        <p:spPr>
          <a:xfrm>
            <a:off x="286405" y="4170594"/>
            <a:ext cx="3558302" cy="1766525"/>
          </a:xfrm>
          <a:prstGeom prst="rect">
            <a:avLst/>
          </a:prstGeom>
        </p:spPr>
        <p:txBody>
          <a:bodyPr vert="horz" lIns="0" tIns="0" rIns="0" bIns="0" rtlCol="0" anchor="t" anchorCtr="0">
            <a:noAutofit/>
          </a:bodyPr>
          <a:lstStyle>
            <a:lvl1pPr>
              <a:defRPr lang="en-US" sz="1148" dirty="0">
                <a:solidFill>
                  <a:srgbClr val="403F3E"/>
                </a:solidFill>
                <a:latin typeface="Fidelity Sans 2" panose="020B0504050501040104" pitchFamily="34" charset="0"/>
                <a:cs typeface="Calibri" panose="020F0502020204030204" pitchFamily="34" charset="0"/>
              </a:defRPr>
            </a:lvl1pPr>
          </a:lstStyle>
          <a:p>
            <a:pPr lvl="0" defTabSz="514364">
              <a:lnSpc>
                <a:spcPct val="100000"/>
              </a:lnSpc>
              <a:spcBef>
                <a:spcPct val="0"/>
              </a:spcBef>
            </a:pPr>
            <a:r>
              <a:rPr lang="en-US"/>
              <a:t>A subhead that supports the headline can be</a:t>
            </a:r>
            <a:br>
              <a:rPr lang="en-US"/>
            </a:br>
            <a:r>
              <a:rPr lang="en-US"/>
              <a:t>two lines as well but not more.</a:t>
            </a:r>
          </a:p>
        </p:txBody>
      </p:sp>
      <p:sp>
        <p:nvSpPr>
          <p:cNvPr id="4" name="Date Placeholder 3">
            <a:extLst>
              <a:ext uri="{FF2B5EF4-FFF2-40B4-BE49-F238E27FC236}">
                <a16:creationId xmlns:a16="http://schemas.microsoft.com/office/drawing/2014/main" id="{F48A3494-4159-0A96-B24C-FCD5239C1D87}"/>
              </a:ext>
            </a:extLst>
          </p:cNvPr>
          <p:cNvSpPr>
            <a:spLocks noGrp="1"/>
          </p:cNvSpPr>
          <p:nvPr>
            <p:ph type="dt" sz="half" idx="14"/>
          </p:nvPr>
        </p:nvSpPr>
        <p:spPr/>
        <p:txBody>
          <a:bodyPr/>
          <a:lstStyle>
            <a:lvl1pPr>
              <a:defRPr>
                <a:solidFill>
                  <a:schemeClr val="bg1"/>
                </a:solidFill>
              </a:defRPr>
            </a:lvl1pPr>
          </a:lstStyle>
          <a:p>
            <a:r>
              <a:rPr lang="en-US"/>
              <a:t>XXXXXX.X.X</a:t>
            </a:r>
          </a:p>
        </p:txBody>
      </p:sp>
      <p:sp>
        <p:nvSpPr>
          <p:cNvPr id="7" name="Slide Number Placeholder 6">
            <a:extLst>
              <a:ext uri="{FF2B5EF4-FFF2-40B4-BE49-F238E27FC236}">
                <a16:creationId xmlns:a16="http://schemas.microsoft.com/office/drawing/2014/main" id="{7BA13F71-DBC2-992C-E4CD-FD3232390D94}"/>
              </a:ext>
            </a:extLst>
          </p:cNvPr>
          <p:cNvSpPr>
            <a:spLocks noGrp="1"/>
          </p:cNvSpPr>
          <p:nvPr>
            <p:ph type="sldNum" sz="quarter" idx="16"/>
          </p:nvPr>
        </p:nvSpPr>
        <p:spPr/>
        <p:txBody>
          <a:bodyPr/>
          <a:lstStyle/>
          <a:p>
            <a:fld id="{05BFBC55-CFB3-E64F-8BCC-34A4E1FBD227}" type="slidenum">
              <a:rPr lang="en-US" smtClean="0"/>
              <a:pPr/>
              <a:t>‹#›</a:t>
            </a:fld>
            <a:endParaRPr lang="en-US"/>
          </a:p>
        </p:txBody>
      </p:sp>
    </p:spTree>
    <p:extLst>
      <p:ext uri="{BB962C8B-B14F-4D97-AF65-F5344CB8AC3E}">
        <p14:creationId xmlns:p14="http://schemas.microsoft.com/office/powerpoint/2010/main" val="3445853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4_Divider Alterna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342E24-E4AD-57A2-7F67-E4754EAD649D}"/>
              </a:ext>
            </a:extLst>
          </p:cNvPr>
          <p:cNvSpPr/>
          <p:nvPr/>
        </p:nvSpPr>
        <p:spPr>
          <a:xfrm>
            <a:off x="0" y="0"/>
            <a:ext cx="7772400" cy="1005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CA" sz="893"/>
          </a:p>
        </p:txBody>
      </p:sp>
      <p:pic>
        <p:nvPicPr>
          <p:cNvPr id="6" name="Graphic 5">
            <a:extLst>
              <a:ext uri="{FF2B5EF4-FFF2-40B4-BE49-F238E27FC236}">
                <a16:creationId xmlns:a16="http://schemas.microsoft.com/office/drawing/2014/main" id="{B398A9D9-B2E7-2A1F-E6ED-612A1D064E0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660765" y="8707977"/>
            <a:ext cx="1183942" cy="666773"/>
          </a:xfrm>
          <a:prstGeom prst="rect">
            <a:avLst/>
          </a:prstGeom>
        </p:spPr>
      </p:pic>
      <p:sp>
        <p:nvSpPr>
          <p:cNvPr id="10" name="Title 1">
            <a:extLst>
              <a:ext uri="{FF2B5EF4-FFF2-40B4-BE49-F238E27FC236}">
                <a16:creationId xmlns:a16="http://schemas.microsoft.com/office/drawing/2014/main" id="{6F7D067B-2BBE-08A4-5B0C-B168C84187C5}"/>
              </a:ext>
            </a:extLst>
          </p:cNvPr>
          <p:cNvSpPr>
            <a:spLocks noGrp="1"/>
          </p:cNvSpPr>
          <p:nvPr>
            <p:ph type="title" hasCustomPrompt="1"/>
          </p:nvPr>
        </p:nvSpPr>
        <p:spPr>
          <a:xfrm>
            <a:off x="286405" y="4044618"/>
            <a:ext cx="3558302" cy="1805622"/>
          </a:xfrm>
          <a:prstGeom prst="rect">
            <a:avLst/>
          </a:prstGeom>
        </p:spPr>
        <p:txBody>
          <a:bodyPr vert="horz" lIns="0" tIns="0" rIns="0" bIns="0" rtlCol="0" anchor="t" anchorCtr="0">
            <a:noAutofit/>
          </a:bodyPr>
          <a:lstStyle>
            <a:lvl1pPr>
              <a:defRPr lang="en-US" sz="2805" dirty="0">
                <a:solidFill>
                  <a:srgbClr val="368727"/>
                </a:solidFill>
                <a:latin typeface="+mj-lt"/>
                <a:ea typeface="Roboto Slab Light" pitchFamily="2" charset="0"/>
              </a:defRPr>
            </a:lvl1pPr>
          </a:lstStyle>
          <a:p>
            <a:pPr marL="0" lvl="0"/>
            <a:r>
              <a:rPr lang="en-US" sz="2550">
                <a:solidFill>
                  <a:srgbClr val="368727"/>
                </a:solidFill>
                <a:latin typeface="Fidelity Slab Light" pitchFamily="2" charset="77"/>
                <a:ea typeface="Roboto Slab Light" pitchFamily="2" charset="0"/>
              </a:rPr>
              <a:t>Product Additional Name/Headline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hasCustomPrompt="1"/>
          </p:nvPr>
        </p:nvSpPr>
        <p:spPr>
          <a:xfrm>
            <a:off x="286405" y="6167040"/>
            <a:ext cx="3558302" cy="865920"/>
          </a:xfrm>
          <a:prstGeom prst="rect">
            <a:avLst/>
          </a:prstGeom>
        </p:spPr>
        <p:txBody>
          <a:bodyPr vert="horz" lIns="0" tIns="0" rIns="0" bIns="0" rtlCol="0" anchor="t" anchorCtr="0">
            <a:noAutofit/>
          </a:bodyPr>
          <a:lstStyle>
            <a:lvl1pPr>
              <a:defRPr lang="en-US" sz="1020" dirty="0">
                <a:solidFill>
                  <a:srgbClr val="403F3E"/>
                </a:solidFill>
                <a:latin typeface="Fidelity Sans 2" panose="020B0504050501040104" pitchFamily="34" charset="0"/>
                <a:cs typeface="Calibri" panose="020F0502020204030204" pitchFamily="34" charset="0"/>
              </a:defRPr>
            </a:lvl1pPr>
          </a:lstStyle>
          <a:p>
            <a:pPr lvl="0" defTabSz="514364">
              <a:lnSpc>
                <a:spcPct val="100000"/>
              </a:lnSpc>
              <a:spcBef>
                <a:spcPct val="0"/>
              </a:spcBef>
            </a:pPr>
            <a:r>
              <a:rPr lang="en-US"/>
              <a:t>A subhead that supports the headline can be</a:t>
            </a:r>
            <a:br>
              <a:rPr lang="en-US"/>
            </a:br>
            <a:r>
              <a:rPr lang="en-US"/>
              <a:t>two lines as well but not more.</a:t>
            </a:r>
          </a:p>
        </p:txBody>
      </p:sp>
      <p:sp>
        <p:nvSpPr>
          <p:cNvPr id="14" name="Text Placeholder 13">
            <a:extLst>
              <a:ext uri="{FF2B5EF4-FFF2-40B4-BE49-F238E27FC236}">
                <a16:creationId xmlns:a16="http://schemas.microsoft.com/office/drawing/2014/main" id="{CB3649BF-5081-4261-66A4-0565F2A6BE5E}"/>
              </a:ext>
            </a:extLst>
          </p:cNvPr>
          <p:cNvSpPr>
            <a:spLocks noGrp="1"/>
          </p:cNvSpPr>
          <p:nvPr>
            <p:ph type="body" sz="quarter" idx="15" hasCustomPrompt="1"/>
          </p:nvPr>
        </p:nvSpPr>
        <p:spPr>
          <a:xfrm>
            <a:off x="286405" y="432960"/>
            <a:ext cx="2547450" cy="543840"/>
          </a:xfrm>
        </p:spPr>
        <p:txBody>
          <a:bodyPr tIns="0" rIns="0" bIns="0" anchor="ctr">
            <a:normAutofit/>
          </a:bodyPr>
          <a:lstStyle>
            <a:lvl1pPr>
              <a:defRPr sz="765">
                <a:latin typeface="Fidelity Sans 2 Light" panose="020B0404050501040104" pitchFamily="34" charset="0"/>
              </a:defRPr>
            </a:lvl1pPr>
          </a:lstStyle>
          <a:p>
            <a:pPr lvl="0"/>
            <a:r>
              <a:rPr lang="en-US"/>
              <a:t>Presented By: First name Last name | Month XX, XXXX</a:t>
            </a:r>
          </a:p>
        </p:txBody>
      </p:sp>
      <p:pic>
        <p:nvPicPr>
          <p:cNvPr id="15" name="Picture 14" descr="A person in a pharmacy looking at a product&#10;&#10;Description automatically generated">
            <a:extLst>
              <a:ext uri="{FF2B5EF4-FFF2-40B4-BE49-F238E27FC236}">
                <a16:creationId xmlns:a16="http://schemas.microsoft.com/office/drawing/2014/main" id="{478CB557-CD50-DD40-611B-9AC61CFF1F3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402717" y="1"/>
            <a:ext cx="3369683" cy="10058400"/>
          </a:xfrm>
          <a:prstGeom prst="rect">
            <a:avLst/>
          </a:prstGeom>
        </p:spPr>
      </p:pic>
      <p:sp>
        <p:nvSpPr>
          <p:cNvPr id="3" name="Date Placeholder 2">
            <a:extLst>
              <a:ext uri="{FF2B5EF4-FFF2-40B4-BE49-F238E27FC236}">
                <a16:creationId xmlns:a16="http://schemas.microsoft.com/office/drawing/2014/main" id="{F5E9DD7B-4632-B0DF-42FD-DEA3EF889C74}"/>
              </a:ext>
            </a:extLst>
          </p:cNvPr>
          <p:cNvSpPr>
            <a:spLocks noGrp="1"/>
          </p:cNvSpPr>
          <p:nvPr>
            <p:ph type="dt" sz="half" idx="16"/>
          </p:nvPr>
        </p:nvSpPr>
        <p:spPr/>
        <p:txBody>
          <a:bodyPr/>
          <a:lstStyle>
            <a:lvl1pPr>
              <a:defRPr>
                <a:solidFill>
                  <a:schemeClr val="bg1"/>
                </a:solidFill>
              </a:defRPr>
            </a:lvl1pPr>
          </a:lstStyle>
          <a:p>
            <a:r>
              <a:rPr lang="en-US"/>
              <a:t>XXXXXX.X.X</a:t>
            </a:r>
          </a:p>
        </p:txBody>
      </p:sp>
      <p:sp>
        <p:nvSpPr>
          <p:cNvPr id="9" name="Text Placeholder 8">
            <a:extLst>
              <a:ext uri="{FF2B5EF4-FFF2-40B4-BE49-F238E27FC236}">
                <a16:creationId xmlns:a16="http://schemas.microsoft.com/office/drawing/2014/main" id="{760C78BE-38B5-6CA8-0ADD-2E023742EFDE}"/>
              </a:ext>
            </a:extLst>
          </p:cNvPr>
          <p:cNvSpPr>
            <a:spLocks noGrp="1"/>
          </p:cNvSpPr>
          <p:nvPr>
            <p:ph type="body" sz="quarter" idx="18" hasCustomPrompt="1"/>
          </p:nvPr>
        </p:nvSpPr>
        <p:spPr>
          <a:xfrm>
            <a:off x="286404" y="3261034"/>
            <a:ext cx="1935328" cy="630326"/>
          </a:xfrm>
        </p:spPr>
        <p:txBody>
          <a:bodyPr>
            <a:noAutofit/>
          </a:bodyPr>
          <a:lstStyle>
            <a:lvl1pPr>
              <a:defRPr lang="en-US" sz="1020" b="0" i="0" kern="1200" dirty="0">
                <a:solidFill>
                  <a:srgbClr val="403F3E"/>
                </a:solidFill>
                <a:latin typeface="Fidelity Sans 2" panose="020B0504050501040104" pitchFamily="34" charset="0"/>
                <a:ea typeface="+mn-ea"/>
                <a:cs typeface="Calibri" panose="020F0502020204030204" pitchFamily="34" charset="0"/>
              </a:defRPr>
            </a:lvl1pPr>
            <a:lvl2pPr>
              <a:defRPr/>
            </a:lvl2pPr>
            <a:lvl3pPr>
              <a:defRPr/>
            </a:lvl3pPr>
            <a:lvl4pPr>
              <a:defRPr/>
            </a:lvl4pPr>
            <a:lvl5pPr>
              <a:defRPr/>
            </a:lvl5pPr>
          </a:lstStyle>
          <a:p>
            <a:pPr marL="0" lvl="0" indent="0" algn="l" defTabSz="514364" rtl="0" eaLnBrk="1" latinLnBrk="0" hangingPunct="1">
              <a:lnSpc>
                <a:spcPct val="100000"/>
              </a:lnSpc>
              <a:spcBef>
                <a:spcPct val="0"/>
              </a:spcBef>
              <a:buFont typeface="Arial" panose="020B0604020202020204" pitchFamily="34" charset="0"/>
              <a:buNone/>
            </a:pPr>
            <a:r>
              <a:rPr lang="en-US"/>
              <a:t>Product Segment/Market/Name</a:t>
            </a:r>
          </a:p>
        </p:txBody>
      </p:sp>
      <p:sp>
        <p:nvSpPr>
          <p:cNvPr id="13" name="Slide Number Placeholder 12">
            <a:extLst>
              <a:ext uri="{FF2B5EF4-FFF2-40B4-BE49-F238E27FC236}">
                <a16:creationId xmlns:a16="http://schemas.microsoft.com/office/drawing/2014/main" id="{E6C0D1CE-5E8A-9B98-F6B3-C606AC6A1688}"/>
              </a:ext>
            </a:extLst>
          </p:cNvPr>
          <p:cNvSpPr>
            <a:spLocks noGrp="1"/>
          </p:cNvSpPr>
          <p:nvPr>
            <p:ph type="sldNum" sz="quarter" idx="20"/>
          </p:nvPr>
        </p:nvSpPr>
        <p:spPr/>
        <p:txBody>
          <a:bodyPr/>
          <a:lstStyle/>
          <a:p>
            <a:fld id="{05BFBC55-CFB3-E64F-8BCC-34A4E1FBD227}" type="slidenum">
              <a:rPr lang="en-US" smtClean="0"/>
              <a:pPr/>
              <a:t>‹#›</a:t>
            </a:fld>
            <a:endParaRPr lang="en-US"/>
          </a:p>
        </p:txBody>
      </p:sp>
    </p:spTree>
    <p:extLst>
      <p:ext uri="{BB962C8B-B14F-4D97-AF65-F5344CB8AC3E}">
        <p14:creationId xmlns:p14="http://schemas.microsoft.com/office/powerpoint/2010/main" val="285826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5_WHT Headline + Foot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33150-3C0F-6C87-07CA-34B1CDC2E892}"/>
              </a:ext>
            </a:extLst>
          </p:cNvPr>
          <p:cNvSpPr/>
          <p:nvPr/>
        </p:nvSpPr>
        <p:spPr>
          <a:xfrm rot="10800000">
            <a:off x="0" y="2230542"/>
            <a:ext cx="7772400" cy="6845813"/>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3" b="0" i="0">
              <a:latin typeface="Fidelity Sans 2" panose="020B0504050501040104" pitchFamily="34" charset="0"/>
            </a:endParaRPr>
          </a:p>
        </p:txBody>
      </p:sp>
      <p:sp>
        <p:nvSpPr>
          <p:cNvPr id="11" name="Text Placeholder 7">
            <a:extLst>
              <a:ext uri="{FF2B5EF4-FFF2-40B4-BE49-F238E27FC236}">
                <a16:creationId xmlns:a16="http://schemas.microsoft.com/office/drawing/2014/main" id="{2DB3058B-1F70-0D9E-0103-A2FD4871E249}"/>
              </a:ext>
            </a:extLst>
          </p:cNvPr>
          <p:cNvSpPr>
            <a:spLocks noGrp="1"/>
          </p:cNvSpPr>
          <p:nvPr>
            <p:ph type="body" sz="quarter" idx="13"/>
          </p:nvPr>
        </p:nvSpPr>
        <p:spPr>
          <a:xfrm>
            <a:off x="291465" y="1341121"/>
            <a:ext cx="7200900" cy="853575"/>
          </a:xfrm>
          <a:prstGeom prst="rect">
            <a:avLst/>
          </a:prstGeom>
        </p:spPr>
        <p:txBody>
          <a:bodyPr lIns="0">
            <a:noAutofit/>
          </a:bodyPr>
          <a:lstStyle>
            <a:lvl1pPr marL="0" indent="0">
              <a:buNone/>
              <a:defRPr sz="1020" b="0" i="0">
                <a:solidFill>
                  <a:schemeClr val="tx2"/>
                </a:solidFill>
                <a:latin typeface="+mn-lt"/>
              </a:defRPr>
            </a:lvl1pPr>
            <a:lvl2pPr marL="291464" indent="0">
              <a:buNone/>
              <a:defRPr sz="1020"/>
            </a:lvl2pPr>
          </a:lstStyle>
          <a:p>
            <a:pPr lvl="0"/>
            <a:r>
              <a:rPr lang="en-US"/>
              <a:t>Click to edit Master text styles</a:t>
            </a:r>
          </a:p>
          <a:p>
            <a:pPr lvl="1"/>
            <a:r>
              <a:rPr lang="en-US"/>
              <a:t>Second level</a:t>
            </a:r>
          </a:p>
        </p:txBody>
      </p:sp>
      <p:sp>
        <p:nvSpPr>
          <p:cNvPr id="31" name="Date Placeholder 30">
            <a:extLst>
              <a:ext uri="{FF2B5EF4-FFF2-40B4-BE49-F238E27FC236}">
                <a16:creationId xmlns:a16="http://schemas.microsoft.com/office/drawing/2014/main" id="{C2129C9B-6188-03E0-53FE-4ABC4F063602}"/>
              </a:ext>
            </a:extLst>
          </p:cNvPr>
          <p:cNvSpPr>
            <a:spLocks noGrp="1"/>
          </p:cNvSpPr>
          <p:nvPr>
            <p:ph type="dt" sz="half" idx="14"/>
          </p:nvPr>
        </p:nvSpPr>
        <p:spPr/>
        <p:txBody>
          <a:bodyPr/>
          <a:lstStyle/>
          <a:p>
            <a:r>
              <a:rPr lang="en-US"/>
              <a:t>XXXXXX.X.X</a:t>
            </a:r>
          </a:p>
        </p:txBody>
      </p:sp>
      <p:sp>
        <p:nvSpPr>
          <p:cNvPr id="32" name="Footer Placeholder 31">
            <a:extLst>
              <a:ext uri="{FF2B5EF4-FFF2-40B4-BE49-F238E27FC236}">
                <a16:creationId xmlns:a16="http://schemas.microsoft.com/office/drawing/2014/main" id="{4F206AAB-BE36-0868-281C-68DB22F60644}"/>
              </a:ext>
            </a:extLst>
          </p:cNvPr>
          <p:cNvSpPr>
            <a:spLocks noGrp="1"/>
          </p:cNvSpPr>
          <p:nvPr>
            <p:ph type="ftr" sz="quarter" idx="15"/>
          </p:nvPr>
        </p:nvSpPr>
        <p:spPr/>
        <p:txBody>
          <a:bodyPr/>
          <a:lstStyle/>
          <a:p>
            <a:endParaRPr lang="en-US"/>
          </a:p>
        </p:txBody>
      </p:sp>
      <p:sp>
        <p:nvSpPr>
          <p:cNvPr id="33" name="Slide Number Placeholder 32">
            <a:extLst>
              <a:ext uri="{FF2B5EF4-FFF2-40B4-BE49-F238E27FC236}">
                <a16:creationId xmlns:a16="http://schemas.microsoft.com/office/drawing/2014/main" id="{27192DFD-B97F-405C-32F3-BE5C89C3B6F4}"/>
              </a:ext>
            </a:extLst>
          </p:cNvPr>
          <p:cNvSpPr>
            <a:spLocks noGrp="1"/>
          </p:cNvSpPr>
          <p:nvPr>
            <p:ph type="sldNum" sz="quarter" idx="16"/>
          </p:nvPr>
        </p:nvSpPr>
        <p:spPr/>
        <p:txBody>
          <a:bodyPr/>
          <a:lstStyle/>
          <a:p>
            <a:fld id="{05BFBC55-CFB3-E64F-8BCC-34A4E1FBD227}" type="slidenum">
              <a:rPr lang="en-US" smtClean="0"/>
              <a:pPr/>
              <a:t>‹#›</a:t>
            </a:fld>
            <a:endParaRPr lang="en-US"/>
          </a:p>
        </p:txBody>
      </p:sp>
      <p:sp>
        <p:nvSpPr>
          <p:cNvPr id="9" name="Title 8">
            <a:extLst>
              <a:ext uri="{FF2B5EF4-FFF2-40B4-BE49-F238E27FC236}">
                <a16:creationId xmlns:a16="http://schemas.microsoft.com/office/drawing/2014/main" id="{340CF446-FDD1-2B4E-185D-E1F39FCD1308}"/>
              </a:ext>
            </a:extLst>
          </p:cNvPr>
          <p:cNvSpPr>
            <a:spLocks noGrp="1"/>
          </p:cNvSpPr>
          <p:nvPr>
            <p:ph type="title"/>
          </p:nvPr>
        </p:nvSpPr>
        <p:spPr/>
        <p:txBody>
          <a:bodyPr/>
          <a:lstStyle>
            <a:lvl1pPr>
              <a:lnSpc>
                <a:spcPts val="1462"/>
              </a:lnSpc>
              <a:defRPr/>
            </a:lvl1pPr>
          </a:lstStyle>
          <a:p>
            <a:r>
              <a:rPr lang="en-US"/>
              <a:t>Click to edit Master title style</a:t>
            </a:r>
            <a:endParaRPr lang="en-CA"/>
          </a:p>
        </p:txBody>
      </p:sp>
    </p:spTree>
    <p:extLst>
      <p:ext uri="{BB962C8B-B14F-4D97-AF65-F5344CB8AC3E}">
        <p14:creationId xmlns:p14="http://schemas.microsoft.com/office/powerpoint/2010/main" val="354169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Headlines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71696" y="908115"/>
            <a:ext cx="6703695" cy="1312708"/>
          </a:xfrm>
          <a:prstGeom prst="rect">
            <a:avLst/>
          </a:prstGeom>
        </p:spPr>
        <p:txBody>
          <a:bodyPr lIns="0" tIns="0" rIns="0" bIns="0" anchor="t">
            <a:normAutofit/>
          </a:bodyPr>
          <a:lstStyle>
            <a:lvl1pPr marL="0" algn="l" defTabSz="1183355" rtl="0" eaLnBrk="1" latinLnBrk="0" hangingPunct="1">
              <a:lnSpc>
                <a:spcPts val="3365"/>
              </a:lnSpc>
              <a:defRPr lang="en-US" sz="2400" kern="1200" dirty="0">
                <a:solidFill>
                  <a:schemeClr val="tx1"/>
                </a:solidFill>
                <a:latin typeface="+mj-lt"/>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bg1">
                    <a:lumMod val="50000"/>
                  </a:schemeClr>
                </a:solidFill>
              </a:defRPr>
            </a:lvl1pPr>
          </a:lstStyle>
          <a:p>
            <a:fld id="{05BFBC55-CFB3-E64F-8BCC-34A4E1FBD227}" type="slidenum">
              <a:rPr lang="en-US" smtClean="0"/>
              <a:pPr/>
              <a:t>‹#›</a:t>
            </a:fld>
            <a:endParaRPr lang="en-US"/>
          </a:p>
        </p:txBody>
      </p:sp>
      <p:pic>
        <p:nvPicPr>
          <p:cNvPr id="7" name="Graphic 6">
            <a:extLst>
              <a:ext uri="{FF2B5EF4-FFF2-40B4-BE49-F238E27FC236}">
                <a16:creationId xmlns:a16="http://schemas.microsoft.com/office/drawing/2014/main" id="{5648A9AA-34A0-7612-24EC-411423A939C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4810" y="9596694"/>
            <a:ext cx="1245926" cy="266984"/>
          </a:xfrm>
          <a:prstGeom prst="rect">
            <a:avLst/>
          </a:prstGeom>
        </p:spPr>
      </p:pic>
    </p:spTree>
    <p:extLst>
      <p:ext uri="{BB962C8B-B14F-4D97-AF65-F5344CB8AC3E}">
        <p14:creationId xmlns:p14="http://schemas.microsoft.com/office/powerpoint/2010/main" val="1095514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6_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33150-3C0F-6C87-07CA-34B1CDC2E892}"/>
              </a:ext>
            </a:extLst>
          </p:cNvPr>
          <p:cNvSpPr/>
          <p:nvPr/>
        </p:nvSpPr>
        <p:spPr>
          <a:xfrm rot="10800000">
            <a:off x="0" y="1"/>
            <a:ext cx="7772400" cy="100583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3" b="0" i="0">
              <a:latin typeface="Fidelity Sans 2" panose="020B0504050501040104" pitchFamily="34" charset="0"/>
            </a:endParaRPr>
          </a:p>
        </p:txBody>
      </p:sp>
      <p:sp>
        <p:nvSpPr>
          <p:cNvPr id="16" name="Text Placeholder 7">
            <a:extLst>
              <a:ext uri="{FF2B5EF4-FFF2-40B4-BE49-F238E27FC236}">
                <a16:creationId xmlns:a16="http://schemas.microsoft.com/office/drawing/2014/main" id="{64266CD3-C320-146C-06F7-FFBD397B3A19}"/>
              </a:ext>
            </a:extLst>
          </p:cNvPr>
          <p:cNvSpPr>
            <a:spLocks noGrp="1"/>
          </p:cNvSpPr>
          <p:nvPr>
            <p:ph type="body" sz="quarter" idx="13"/>
          </p:nvPr>
        </p:nvSpPr>
        <p:spPr>
          <a:xfrm>
            <a:off x="291465" y="1341120"/>
            <a:ext cx="7200900" cy="855360"/>
          </a:xfrm>
          <a:prstGeom prst="rect">
            <a:avLst/>
          </a:prstGeom>
        </p:spPr>
        <p:txBody>
          <a:bodyPr vert="horz" lIns="0" tIns="45720" rIns="91440" bIns="45720" rtlCol="0">
            <a:noAutofit/>
          </a:bodyPr>
          <a:lstStyle>
            <a:lvl1pPr>
              <a:defRPr lang="en-US" sz="1020">
                <a:solidFill>
                  <a:schemeClr val="tx2"/>
                </a:solidFill>
              </a:defRPr>
            </a:lvl1pPr>
          </a:lstStyle>
          <a:p>
            <a:pPr lvl="0"/>
            <a:r>
              <a:rPr lang="en-US"/>
              <a:t>Click to edit Master text styles</a:t>
            </a:r>
          </a:p>
        </p:txBody>
      </p:sp>
      <p:sp>
        <p:nvSpPr>
          <p:cNvPr id="23" name="Date Placeholder 22">
            <a:extLst>
              <a:ext uri="{FF2B5EF4-FFF2-40B4-BE49-F238E27FC236}">
                <a16:creationId xmlns:a16="http://schemas.microsoft.com/office/drawing/2014/main" id="{88672178-6FFB-4B89-8421-265E6F7D400B}"/>
              </a:ext>
            </a:extLst>
          </p:cNvPr>
          <p:cNvSpPr>
            <a:spLocks noGrp="1"/>
          </p:cNvSpPr>
          <p:nvPr>
            <p:ph type="dt" sz="half" idx="14"/>
          </p:nvPr>
        </p:nvSpPr>
        <p:spPr/>
        <p:txBody>
          <a:bodyPr/>
          <a:lstStyle/>
          <a:p>
            <a:r>
              <a:rPr lang="en-US"/>
              <a:t>XXXXXX.X.X</a:t>
            </a:r>
          </a:p>
        </p:txBody>
      </p:sp>
      <p:sp>
        <p:nvSpPr>
          <p:cNvPr id="24" name="Footer Placeholder 23">
            <a:extLst>
              <a:ext uri="{FF2B5EF4-FFF2-40B4-BE49-F238E27FC236}">
                <a16:creationId xmlns:a16="http://schemas.microsoft.com/office/drawing/2014/main" id="{EAE5F4D2-EF2A-24F1-7F74-E8061A420173}"/>
              </a:ext>
            </a:extLst>
          </p:cNvPr>
          <p:cNvSpPr>
            <a:spLocks noGrp="1"/>
          </p:cNvSpPr>
          <p:nvPr>
            <p:ph type="ftr" sz="quarter" idx="15"/>
          </p:nvPr>
        </p:nvSpPr>
        <p:spPr/>
        <p:txBody>
          <a:bodyPr/>
          <a:lstStyle/>
          <a:p>
            <a:endParaRPr lang="en-US"/>
          </a:p>
        </p:txBody>
      </p:sp>
      <p:sp>
        <p:nvSpPr>
          <p:cNvPr id="25" name="Slide Number Placeholder 24">
            <a:extLst>
              <a:ext uri="{FF2B5EF4-FFF2-40B4-BE49-F238E27FC236}">
                <a16:creationId xmlns:a16="http://schemas.microsoft.com/office/drawing/2014/main" id="{3FB2DBB9-00EF-5F63-6CA8-562705CC5694}"/>
              </a:ext>
            </a:extLst>
          </p:cNvPr>
          <p:cNvSpPr>
            <a:spLocks noGrp="1"/>
          </p:cNvSpPr>
          <p:nvPr>
            <p:ph type="sldNum" sz="quarter" idx="16"/>
          </p:nvPr>
        </p:nvSpPr>
        <p:spPr/>
        <p:txBody>
          <a:bodyPr/>
          <a:lstStyle/>
          <a:p>
            <a:fld id="{05BFBC55-CFB3-E64F-8BCC-34A4E1FBD227}" type="slidenum">
              <a:rPr lang="en-US" smtClean="0"/>
              <a:pPr/>
              <a:t>‹#›</a:t>
            </a:fld>
            <a:endParaRPr lang="en-US"/>
          </a:p>
        </p:txBody>
      </p:sp>
      <p:sp>
        <p:nvSpPr>
          <p:cNvPr id="3" name="Title 2">
            <a:extLst>
              <a:ext uri="{FF2B5EF4-FFF2-40B4-BE49-F238E27FC236}">
                <a16:creationId xmlns:a16="http://schemas.microsoft.com/office/drawing/2014/main" id="{50E19D74-7250-396E-A9AF-2CB2584B9C6C}"/>
              </a:ext>
            </a:extLst>
          </p:cNvPr>
          <p:cNvSpPr>
            <a:spLocks noGrp="1"/>
          </p:cNvSpPr>
          <p:nvPr>
            <p:ph type="title"/>
          </p:nvPr>
        </p:nvSpPr>
        <p:spPr/>
        <p:txBody>
          <a:bodyPr/>
          <a:lstStyle>
            <a:lvl1pPr>
              <a:lnSpc>
                <a:spcPts val="1462"/>
              </a:lnSpc>
              <a:defRPr/>
            </a:lvl1pPr>
          </a:lstStyle>
          <a:p>
            <a:r>
              <a:rPr lang="en-US"/>
              <a:t>Click to edit Master title style</a:t>
            </a:r>
            <a:endParaRPr lang="en-CA"/>
          </a:p>
        </p:txBody>
      </p:sp>
    </p:spTree>
    <p:extLst>
      <p:ext uri="{BB962C8B-B14F-4D97-AF65-F5344CB8AC3E}">
        <p14:creationId xmlns:p14="http://schemas.microsoft.com/office/powerpoint/2010/main" val="3939654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7_Full White">
    <p:spTree>
      <p:nvGrpSpPr>
        <p:cNvPr id="1" name=""/>
        <p:cNvGrpSpPr/>
        <p:nvPr/>
      </p:nvGrpSpPr>
      <p:grpSpPr>
        <a:xfrm>
          <a:off x="0" y="0"/>
          <a:ext cx="0" cy="0"/>
          <a:chOff x="0" y="0"/>
          <a:chExt cx="0" cy="0"/>
        </a:xfrm>
      </p:grpSpPr>
      <p:sp>
        <p:nvSpPr>
          <p:cNvPr id="11" name="Text Placeholder 7">
            <a:extLst>
              <a:ext uri="{FF2B5EF4-FFF2-40B4-BE49-F238E27FC236}">
                <a16:creationId xmlns:a16="http://schemas.microsoft.com/office/drawing/2014/main" id="{56BC43B7-F01C-5A41-B80D-689F02A230F8}"/>
              </a:ext>
            </a:extLst>
          </p:cNvPr>
          <p:cNvSpPr>
            <a:spLocks noGrp="1"/>
          </p:cNvSpPr>
          <p:nvPr>
            <p:ph type="body" sz="quarter" idx="13"/>
          </p:nvPr>
        </p:nvSpPr>
        <p:spPr>
          <a:xfrm>
            <a:off x="291465" y="1341120"/>
            <a:ext cx="7200900" cy="855360"/>
          </a:xfrm>
          <a:prstGeom prst="rect">
            <a:avLst/>
          </a:prstGeom>
        </p:spPr>
        <p:txBody>
          <a:bodyPr vert="horz" lIns="0" tIns="45720" rIns="91440" bIns="45720" rtlCol="0">
            <a:noAutofit/>
          </a:bodyPr>
          <a:lstStyle>
            <a:lvl1pPr>
              <a:lnSpc>
                <a:spcPct val="90000"/>
              </a:lnSpc>
              <a:defRPr lang="en-US" sz="1020">
                <a:solidFill>
                  <a:schemeClr val="tx2"/>
                </a:solidFill>
              </a:defRPr>
            </a:lvl1pPr>
          </a:lstStyle>
          <a:p>
            <a:pPr lvl="0"/>
            <a:r>
              <a:rPr lang="en-US"/>
              <a:t>Click to edit Master text styles</a:t>
            </a:r>
          </a:p>
        </p:txBody>
      </p:sp>
      <p:sp>
        <p:nvSpPr>
          <p:cNvPr id="22" name="Date Placeholder 21">
            <a:extLst>
              <a:ext uri="{FF2B5EF4-FFF2-40B4-BE49-F238E27FC236}">
                <a16:creationId xmlns:a16="http://schemas.microsoft.com/office/drawing/2014/main" id="{06342E6A-B2B0-5439-41A7-755E53465E8D}"/>
              </a:ext>
            </a:extLst>
          </p:cNvPr>
          <p:cNvSpPr>
            <a:spLocks noGrp="1"/>
          </p:cNvSpPr>
          <p:nvPr>
            <p:ph type="dt" sz="half" idx="14"/>
          </p:nvPr>
        </p:nvSpPr>
        <p:spPr/>
        <p:txBody>
          <a:bodyPr/>
          <a:lstStyle/>
          <a:p>
            <a:r>
              <a:rPr lang="en-US"/>
              <a:t>XXXXXX.X.X</a:t>
            </a:r>
          </a:p>
        </p:txBody>
      </p:sp>
      <p:sp>
        <p:nvSpPr>
          <p:cNvPr id="23" name="Footer Placeholder 22">
            <a:extLst>
              <a:ext uri="{FF2B5EF4-FFF2-40B4-BE49-F238E27FC236}">
                <a16:creationId xmlns:a16="http://schemas.microsoft.com/office/drawing/2014/main" id="{2A8BFA5E-33FB-FF87-2222-7B23AE43C2A9}"/>
              </a:ext>
            </a:extLst>
          </p:cNvPr>
          <p:cNvSpPr>
            <a:spLocks noGrp="1"/>
          </p:cNvSpPr>
          <p:nvPr>
            <p:ph type="ftr" sz="quarter" idx="15"/>
          </p:nvPr>
        </p:nvSpPr>
        <p:spPr/>
        <p:txBody>
          <a:bodyPr/>
          <a:lstStyle/>
          <a:p>
            <a:endParaRPr lang="en-US"/>
          </a:p>
        </p:txBody>
      </p:sp>
      <p:sp>
        <p:nvSpPr>
          <p:cNvPr id="24" name="Slide Number Placeholder 23">
            <a:extLst>
              <a:ext uri="{FF2B5EF4-FFF2-40B4-BE49-F238E27FC236}">
                <a16:creationId xmlns:a16="http://schemas.microsoft.com/office/drawing/2014/main" id="{0930A36B-FF8D-7788-3916-F8DF5C80D02F}"/>
              </a:ext>
            </a:extLst>
          </p:cNvPr>
          <p:cNvSpPr>
            <a:spLocks noGrp="1"/>
          </p:cNvSpPr>
          <p:nvPr>
            <p:ph type="sldNum" sz="quarter" idx="16"/>
          </p:nvPr>
        </p:nvSpPr>
        <p:spPr/>
        <p:txBody>
          <a:bodyPr/>
          <a:lstStyle/>
          <a:p>
            <a:fld id="{05BFBC55-CFB3-E64F-8BCC-34A4E1FBD227}" type="slidenum">
              <a:rPr lang="en-US" smtClean="0"/>
              <a:pPr/>
              <a:t>‹#›</a:t>
            </a:fld>
            <a:endParaRPr lang="en-US"/>
          </a:p>
        </p:txBody>
      </p:sp>
      <p:sp>
        <p:nvSpPr>
          <p:cNvPr id="3" name="Title 2">
            <a:extLst>
              <a:ext uri="{FF2B5EF4-FFF2-40B4-BE49-F238E27FC236}">
                <a16:creationId xmlns:a16="http://schemas.microsoft.com/office/drawing/2014/main" id="{3EB4059E-0822-6DB7-5E9B-458B1DBC7884}"/>
              </a:ext>
            </a:extLst>
          </p:cNvPr>
          <p:cNvSpPr>
            <a:spLocks noGrp="1"/>
          </p:cNvSpPr>
          <p:nvPr>
            <p:ph type="title"/>
          </p:nvPr>
        </p:nvSpPr>
        <p:spPr/>
        <p:txBody>
          <a:bodyPr/>
          <a:lstStyle>
            <a:lvl1pPr>
              <a:lnSpc>
                <a:spcPts val="1462"/>
              </a:lnSpc>
              <a:defRPr/>
            </a:lvl1pPr>
          </a:lstStyle>
          <a:p>
            <a:r>
              <a:rPr lang="en-US"/>
              <a:t>Click to edit Master title style</a:t>
            </a:r>
            <a:endParaRPr lang="en-CA"/>
          </a:p>
        </p:txBody>
      </p:sp>
    </p:spTree>
    <p:extLst>
      <p:ext uri="{BB962C8B-B14F-4D97-AF65-F5344CB8AC3E}">
        <p14:creationId xmlns:p14="http://schemas.microsoft.com/office/powerpoint/2010/main" val="4063252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8_WHT Head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C8F072-E39E-F873-06F0-4FCF6006AACC}"/>
              </a:ext>
            </a:extLst>
          </p:cNvPr>
          <p:cNvSpPr/>
          <p:nvPr/>
        </p:nvSpPr>
        <p:spPr>
          <a:xfrm rot="10800000">
            <a:off x="0" y="2230543"/>
            <a:ext cx="7772400" cy="782785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3" b="0" i="0">
              <a:latin typeface="Fidelity Sans 2" panose="020B0504050501040104" pitchFamily="34" charset="0"/>
            </a:endParaRPr>
          </a:p>
        </p:txBody>
      </p:sp>
      <p:sp>
        <p:nvSpPr>
          <p:cNvPr id="8" name="Rounded Rectangle 7">
            <a:hlinkClick r:id="" action="ppaction://noaction"/>
            <a:extLst>
              <a:ext uri="{FF2B5EF4-FFF2-40B4-BE49-F238E27FC236}">
                <a16:creationId xmlns:a16="http://schemas.microsoft.com/office/drawing/2014/main" id="{8BB67684-8B65-8D42-153E-010255E6490F}"/>
              </a:ext>
            </a:extLst>
          </p:cNvPr>
          <p:cNvSpPr/>
          <p:nvPr/>
        </p:nvSpPr>
        <p:spPr>
          <a:xfrm rot="10800000">
            <a:off x="122304" y="-47430"/>
            <a:ext cx="1297815" cy="862614"/>
          </a:xfrm>
          <a:prstGeom prst="roundRect">
            <a:avLst>
              <a:gd name="adj" fmla="val 0"/>
            </a:avLst>
          </a:prstGeom>
          <a:solidFill>
            <a:schemeClr val="accent5">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3" b="0" i="0">
              <a:latin typeface="Fidelity Sans 2" panose="020B0504050501040104" pitchFamily="34" charset="0"/>
            </a:endParaRPr>
          </a:p>
        </p:txBody>
      </p:sp>
      <p:sp>
        <p:nvSpPr>
          <p:cNvPr id="11" name="Text Placeholder 7">
            <a:extLst>
              <a:ext uri="{FF2B5EF4-FFF2-40B4-BE49-F238E27FC236}">
                <a16:creationId xmlns:a16="http://schemas.microsoft.com/office/drawing/2014/main" id="{D5CD7C14-CA60-9155-6A8A-2B8897DE44B9}"/>
              </a:ext>
            </a:extLst>
          </p:cNvPr>
          <p:cNvSpPr>
            <a:spLocks noGrp="1"/>
          </p:cNvSpPr>
          <p:nvPr>
            <p:ph type="body" sz="quarter" idx="14"/>
          </p:nvPr>
        </p:nvSpPr>
        <p:spPr>
          <a:xfrm>
            <a:off x="291465" y="1341120"/>
            <a:ext cx="7200900" cy="855360"/>
          </a:xfrm>
          <a:prstGeom prst="rect">
            <a:avLst/>
          </a:prstGeom>
        </p:spPr>
        <p:txBody>
          <a:bodyPr vert="horz" lIns="0" tIns="45720" rIns="91440" bIns="45720" rtlCol="0">
            <a:noAutofit/>
          </a:bodyPr>
          <a:lstStyle>
            <a:lvl1pPr>
              <a:defRPr lang="en-US" sz="1020">
                <a:solidFill>
                  <a:schemeClr val="tx2"/>
                </a:solidFill>
              </a:defRPr>
            </a:lvl1pPr>
          </a:lstStyle>
          <a:p>
            <a:pPr lvl="0"/>
            <a:r>
              <a:rPr lang="en-US"/>
              <a:t>Click to edit Master text styles</a:t>
            </a:r>
          </a:p>
        </p:txBody>
      </p:sp>
      <p:sp>
        <p:nvSpPr>
          <p:cNvPr id="3" name="Title 2">
            <a:extLst>
              <a:ext uri="{FF2B5EF4-FFF2-40B4-BE49-F238E27FC236}">
                <a16:creationId xmlns:a16="http://schemas.microsoft.com/office/drawing/2014/main" id="{22E07070-F68C-5FAE-2D2F-A80E5EA8D3C9}"/>
              </a:ext>
            </a:extLst>
          </p:cNvPr>
          <p:cNvSpPr>
            <a:spLocks noGrp="1"/>
          </p:cNvSpPr>
          <p:nvPr>
            <p:ph type="title"/>
          </p:nvPr>
        </p:nvSpPr>
        <p:spPr/>
        <p:txBody>
          <a:bodyPr/>
          <a:lstStyle>
            <a:lvl1pPr>
              <a:lnSpc>
                <a:spcPts val="1462"/>
              </a:lnSpc>
              <a:defRPr/>
            </a:lvl1pPr>
          </a:lstStyle>
          <a:p>
            <a:r>
              <a:rPr lang="en-US"/>
              <a:t>Click to edit Master title style</a:t>
            </a:r>
            <a:endParaRPr lang="en-CA"/>
          </a:p>
        </p:txBody>
      </p:sp>
      <p:sp>
        <p:nvSpPr>
          <p:cNvPr id="2" name="Date Placeholder 1">
            <a:extLst>
              <a:ext uri="{FF2B5EF4-FFF2-40B4-BE49-F238E27FC236}">
                <a16:creationId xmlns:a16="http://schemas.microsoft.com/office/drawing/2014/main" id="{DF59798A-9093-51F9-AAE2-4C5E119D2588}"/>
              </a:ext>
            </a:extLst>
          </p:cNvPr>
          <p:cNvSpPr>
            <a:spLocks noGrp="1"/>
          </p:cNvSpPr>
          <p:nvPr>
            <p:ph type="dt" sz="half" idx="15"/>
          </p:nvPr>
        </p:nvSpPr>
        <p:spPr/>
        <p:txBody>
          <a:bodyPr/>
          <a:lstStyle/>
          <a:p>
            <a:r>
              <a:rPr lang="en-US"/>
              <a:t>XXXXXX.X.X</a:t>
            </a:r>
          </a:p>
        </p:txBody>
      </p:sp>
      <p:sp>
        <p:nvSpPr>
          <p:cNvPr id="5" name="Footer Placeholder 4">
            <a:extLst>
              <a:ext uri="{FF2B5EF4-FFF2-40B4-BE49-F238E27FC236}">
                <a16:creationId xmlns:a16="http://schemas.microsoft.com/office/drawing/2014/main" id="{7B7FF26D-6630-4F6D-A9B8-7EDAA2A55B1A}"/>
              </a:ext>
            </a:extLst>
          </p:cNvPr>
          <p:cNvSpPr>
            <a:spLocks noGrp="1"/>
          </p:cNvSpPr>
          <p:nvPr>
            <p:ph type="ftr" sz="quarter" idx="16"/>
          </p:nvPr>
        </p:nvSpPr>
        <p:spPr/>
        <p:txBody>
          <a:bodyPr/>
          <a:lstStyle/>
          <a:p>
            <a:endParaRPr lang="en-US"/>
          </a:p>
        </p:txBody>
      </p:sp>
      <p:sp>
        <p:nvSpPr>
          <p:cNvPr id="6" name="Slide Number Placeholder 5">
            <a:extLst>
              <a:ext uri="{FF2B5EF4-FFF2-40B4-BE49-F238E27FC236}">
                <a16:creationId xmlns:a16="http://schemas.microsoft.com/office/drawing/2014/main" id="{A51A8931-BD74-0551-DDA4-882E1A0A5F56}"/>
              </a:ext>
            </a:extLst>
          </p:cNvPr>
          <p:cNvSpPr>
            <a:spLocks noGrp="1"/>
          </p:cNvSpPr>
          <p:nvPr>
            <p:ph type="sldNum" sz="quarter" idx="17"/>
          </p:nvPr>
        </p:nvSpPr>
        <p:spPr/>
        <p:txBody>
          <a:bodyPr/>
          <a:lstStyle/>
          <a:p>
            <a:fld id="{05BFBC55-CFB3-E64F-8BCC-34A4E1FBD227}" type="slidenum">
              <a:rPr lang="en-US" smtClean="0"/>
              <a:pPr/>
              <a:t>‹#›</a:t>
            </a:fld>
            <a:endParaRPr lang="en-US"/>
          </a:p>
        </p:txBody>
      </p:sp>
    </p:spTree>
    <p:extLst>
      <p:ext uri="{BB962C8B-B14F-4D97-AF65-F5344CB8AC3E}">
        <p14:creationId xmlns:p14="http://schemas.microsoft.com/office/powerpoint/2010/main" val="567918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9_Mist Head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95E89-FAB6-4C52-A007-895B06556694}"/>
              </a:ext>
            </a:extLst>
          </p:cNvPr>
          <p:cNvSpPr/>
          <p:nvPr/>
        </p:nvSpPr>
        <p:spPr>
          <a:xfrm>
            <a:off x="0" y="2"/>
            <a:ext cx="7772400" cy="223054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b="0" i="0">
              <a:latin typeface="Fidelity Sans 2" panose="020B0504050501040104" pitchFamily="34" charset="0"/>
            </a:endParaRP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291465" y="1341120"/>
            <a:ext cx="7200900" cy="855360"/>
          </a:xfrm>
          <a:prstGeom prst="rect">
            <a:avLst/>
          </a:prstGeom>
        </p:spPr>
        <p:txBody>
          <a:bodyPr vert="horz" lIns="0" tIns="45720" rIns="91440" bIns="45720" rtlCol="0">
            <a:noAutofit/>
          </a:bodyPr>
          <a:lstStyle>
            <a:lvl1pPr>
              <a:defRPr lang="en-US" sz="1020">
                <a:solidFill>
                  <a:schemeClr val="tx2"/>
                </a:solidFill>
              </a:defRPr>
            </a:lvl1pPr>
          </a:lstStyle>
          <a:p>
            <a:pPr lvl="0"/>
            <a:r>
              <a:rPr lang="en-US"/>
              <a:t>Click to edit Master text styles</a:t>
            </a:r>
          </a:p>
        </p:txBody>
      </p:sp>
      <p:sp>
        <p:nvSpPr>
          <p:cNvPr id="22" name="Date Placeholder 21">
            <a:extLst>
              <a:ext uri="{FF2B5EF4-FFF2-40B4-BE49-F238E27FC236}">
                <a16:creationId xmlns:a16="http://schemas.microsoft.com/office/drawing/2014/main" id="{85366759-3CE2-FC83-27EB-2F26D6BF5F00}"/>
              </a:ext>
            </a:extLst>
          </p:cNvPr>
          <p:cNvSpPr>
            <a:spLocks noGrp="1"/>
          </p:cNvSpPr>
          <p:nvPr>
            <p:ph type="dt" sz="half" idx="14"/>
          </p:nvPr>
        </p:nvSpPr>
        <p:spPr/>
        <p:txBody>
          <a:bodyPr/>
          <a:lstStyle/>
          <a:p>
            <a:r>
              <a:rPr lang="en-US"/>
              <a:t>XXXXXX.X.X</a:t>
            </a:r>
          </a:p>
        </p:txBody>
      </p:sp>
      <p:sp>
        <p:nvSpPr>
          <p:cNvPr id="23" name="Footer Placeholder 22">
            <a:extLst>
              <a:ext uri="{FF2B5EF4-FFF2-40B4-BE49-F238E27FC236}">
                <a16:creationId xmlns:a16="http://schemas.microsoft.com/office/drawing/2014/main" id="{BE217788-B428-32A2-4046-8D8B40765430}"/>
              </a:ext>
            </a:extLst>
          </p:cNvPr>
          <p:cNvSpPr>
            <a:spLocks noGrp="1"/>
          </p:cNvSpPr>
          <p:nvPr>
            <p:ph type="ftr" sz="quarter" idx="15"/>
          </p:nvPr>
        </p:nvSpPr>
        <p:spPr/>
        <p:txBody>
          <a:bodyPr/>
          <a:lstStyle/>
          <a:p>
            <a:endParaRPr lang="en-US"/>
          </a:p>
        </p:txBody>
      </p:sp>
      <p:sp>
        <p:nvSpPr>
          <p:cNvPr id="24" name="Slide Number Placeholder 23">
            <a:extLst>
              <a:ext uri="{FF2B5EF4-FFF2-40B4-BE49-F238E27FC236}">
                <a16:creationId xmlns:a16="http://schemas.microsoft.com/office/drawing/2014/main" id="{B98DA015-9B92-B040-3691-FE56DE276B30}"/>
              </a:ext>
            </a:extLst>
          </p:cNvPr>
          <p:cNvSpPr>
            <a:spLocks noGrp="1"/>
          </p:cNvSpPr>
          <p:nvPr>
            <p:ph type="sldNum" sz="quarter" idx="16"/>
          </p:nvPr>
        </p:nvSpPr>
        <p:spPr/>
        <p:txBody>
          <a:bodyPr/>
          <a:lstStyle/>
          <a:p>
            <a:fld id="{05BFBC55-CFB3-E64F-8BCC-34A4E1FBD227}" type="slidenum">
              <a:rPr lang="en-US" smtClean="0"/>
              <a:pPr/>
              <a:t>‹#›</a:t>
            </a:fld>
            <a:endParaRPr lang="en-US"/>
          </a:p>
        </p:txBody>
      </p:sp>
      <p:sp>
        <p:nvSpPr>
          <p:cNvPr id="3" name="Title 2">
            <a:extLst>
              <a:ext uri="{FF2B5EF4-FFF2-40B4-BE49-F238E27FC236}">
                <a16:creationId xmlns:a16="http://schemas.microsoft.com/office/drawing/2014/main" id="{262C5282-900D-6B6A-6702-FC2A1B1BB77C}"/>
              </a:ext>
            </a:extLst>
          </p:cNvPr>
          <p:cNvSpPr>
            <a:spLocks noGrp="1"/>
          </p:cNvSpPr>
          <p:nvPr>
            <p:ph type="title"/>
          </p:nvPr>
        </p:nvSpPr>
        <p:spPr/>
        <p:txBody>
          <a:bodyPr/>
          <a:lstStyle>
            <a:lvl1pPr>
              <a:lnSpc>
                <a:spcPts val="1462"/>
              </a:lnSpc>
              <a:defRPr/>
            </a:lvl1pPr>
          </a:lstStyle>
          <a:p>
            <a:r>
              <a:rPr lang="en-US"/>
              <a:t>Click to edit Master title style</a:t>
            </a:r>
            <a:endParaRPr lang="en-CA"/>
          </a:p>
        </p:txBody>
      </p:sp>
    </p:spTree>
    <p:extLst>
      <p:ext uri="{BB962C8B-B14F-4D97-AF65-F5344CB8AC3E}">
        <p14:creationId xmlns:p14="http://schemas.microsoft.com/office/powerpoint/2010/main" val="344343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10_No Sub: Full White">
    <p:spTree>
      <p:nvGrpSpPr>
        <p:cNvPr id="1" name=""/>
        <p:cNvGrpSpPr/>
        <p:nvPr/>
      </p:nvGrpSpPr>
      <p:grpSpPr>
        <a:xfrm>
          <a:off x="0" y="0"/>
          <a:ext cx="0" cy="0"/>
          <a:chOff x="0" y="0"/>
          <a:chExt cx="0" cy="0"/>
        </a:xfrm>
      </p:grpSpPr>
      <p:sp>
        <p:nvSpPr>
          <p:cNvPr id="25" name="Date Placeholder 24">
            <a:extLst>
              <a:ext uri="{FF2B5EF4-FFF2-40B4-BE49-F238E27FC236}">
                <a16:creationId xmlns:a16="http://schemas.microsoft.com/office/drawing/2014/main" id="{E12C62EE-8BEC-54E0-E0A6-7E7F7712EA07}"/>
              </a:ext>
            </a:extLst>
          </p:cNvPr>
          <p:cNvSpPr>
            <a:spLocks noGrp="1"/>
          </p:cNvSpPr>
          <p:nvPr>
            <p:ph type="dt" sz="half" idx="10"/>
          </p:nvPr>
        </p:nvSpPr>
        <p:spPr/>
        <p:txBody>
          <a:bodyPr/>
          <a:lstStyle/>
          <a:p>
            <a:r>
              <a:rPr lang="en-US"/>
              <a:t>XXXXXX.X.X</a:t>
            </a:r>
          </a:p>
        </p:txBody>
      </p:sp>
      <p:sp>
        <p:nvSpPr>
          <p:cNvPr id="26" name="Footer Placeholder 25">
            <a:extLst>
              <a:ext uri="{FF2B5EF4-FFF2-40B4-BE49-F238E27FC236}">
                <a16:creationId xmlns:a16="http://schemas.microsoft.com/office/drawing/2014/main" id="{D869B967-70AE-28B1-ACD2-5A56A395C38A}"/>
              </a:ext>
            </a:extLst>
          </p:cNvPr>
          <p:cNvSpPr>
            <a:spLocks noGrp="1"/>
          </p:cNvSpPr>
          <p:nvPr>
            <p:ph type="ftr" sz="quarter" idx="11"/>
          </p:nvPr>
        </p:nvSpPr>
        <p:spPr/>
        <p:txBody>
          <a:bodyPr/>
          <a:lstStyle/>
          <a:p>
            <a:endParaRPr lang="en-US"/>
          </a:p>
        </p:txBody>
      </p:sp>
      <p:sp>
        <p:nvSpPr>
          <p:cNvPr id="27" name="Slide Number Placeholder 26">
            <a:extLst>
              <a:ext uri="{FF2B5EF4-FFF2-40B4-BE49-F238E27FC236}">
                <a16:creationId xmlns:a16="http://schemas.microsoft.com/office/drawing/2014/main" id="{BDD781FB-3D6A-0A55-AC8D-0A30A80D8EDF}"/>
              </a:ext>
            </a:extLst>
          </p:cNvPr>
          <p:cNvSpPr>
            <a:spLocks noGrp="1"/>
          </p:cNvSpPr>
          <p:nvPr>
            <p:ph type="sldNum" sz="quarter" idx="12"/>
          </p:nvPr>
        </p:nvSpPr>
        <p:spPr/>
        <p:txBody>
          <a:bodyPr/>
          <a:lstStyle/>
          <a:p>
            <a:fld id="{05BFBC55-CFB3-E64F-8BCC-34A4E1FBD227}" type="slidenum">
              <a:rPr lang="en-US" smtClean="0"/>
              <a:pPr/>
              <a:t>‹#›</a:t>
            </a:fld>
            <a:endParaRPr lang="en-US"/>
          </a:p>
        </p:txBody>
      </p:sp>
      <p:sp>
        <p:nvSpPr>
          <p:cNvPr id="2" name="Title 1">
            <a:extLst>
              <a:ext uri="{FF2B5EF4-FFF2-40B4-BE49-F238E27FC236}">
                <a16:creationId xmlns:a16="http://schemas.microsoft.com/office/drawing/2014/main" id="{EC02947D-073E-81B4-A9B6-D909F0943C7E}"/>
              </a:ext>
            </a:extLst>
          </p:cNvPr>
          <p:cNvSpPr>
            <a:spLocks noGrp="1"/>
          </p:cNvSpPr>
          <p:nvPr>
            <p:ph type="title"/>
          </p:nvPr>
        </p:nvSpPr>
        <p:spPr/>
        <p:txBody>
          <a:bodyPr/>
          <a:lstStyle>
            <a:lvl1pPr>
              <a:lnSpc>
                <a:spcPts val="1462"/>
              </a:lnSpc>
              <a:defRPr/>
            </a:lvl1pPr>
          </a:lstStyle>
          <a:p>
            <a:r>
              <a:rPr lang="en-US"/>
              <a:t>Click to edit Master title style</a:t>
            </a:r>
            <a:endParaRPr lang="en-CA"/>
          </a:p>
        </p:txBody>
      </p:sp>
    </p:spTree>
    <p:extLst>
      <p:ext uri="{BB962C8B-B14F-4D97-AF65-F5344CB8AC3E}">
        <p14:creationId xmlns:p14="http://schemas.microsoft.com/office/powerpoint/2010/main" val="1802823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11_No Sub: Full Mis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6B3BDB4-7E8B-EE8F-E846-9F48698FC360}"/>
              </a:ext>
            </a:extLst>
          </p:cNvPr>
          <p:cNvSpPr/>
          <p:nvPr/>
        </p:nvSpPr>
        <p:spPr>
          <a:xfrm rot="10800000">
            <a:off x="0" y="-1"/>
            <a:ext cx="7772400" cy="100583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3" b="0" i="0">
              <a:latin typeface="Fidelity Sans 2" panose="020B0504050501040104" pitchFamily="34" charset="0"/>
            </a:endParaRPr>
          </a:p>
        </p:txBody>
      </p:sp>
      <p:sp>
        <p:nvSpPr>
          <p:cNvPr id="20" name="Date Placeholder 19">
            <a:extLst>
              <a:ext uri="{FF2B5EF4-FFF2-40B4-BE49-F238E27FC236}">
                <a16:creationId xmlns:a16="http://schemas.microsoft.com/office/drawing/2014/main" id="{8F3C8453-6E85-8125-2961-9024AA41CA36}"/>
              </a:ext>
            </a:extLst>
          </p:cNvPr>
          <p:cNvSpPr>
            <a:spLocks noGrp="1"/>
          </p:cNvSpPr>
          <p:nvPr>
            <p:ph type="dt" sz="half" idx="10"/>
          </p:nvPr>
        </p:nvSpPr>
        <p:spPr/>
        <p:txBody>
          <a:bodyPr/>
          <a:lstStyle/>
          <a:p>
            <a:r>
              <a:rPr lang="en-US"/>
              <a:t>XXXXXX.X.X</a:t>
            </a:r>
          </a:p>
        </p:txBody>
      </p:sp>
      <p:sp>
        <p:nvSpPr>
          <p:cNvPr id="21" name="Footer Placeholder 20">
            <a:extLst>
              <a:ext uri="{FF2B5EF4-FFF2-40B4-BE49-F238E27FC236}">
                <a16:creationId xmlns:a16="http://schemas.microsoft.com/office/drawing/2014/main" id="{C7158848-B2FE-B4B9-501B-F157C87F177C}"/>
              </a:ext>
            </a:extLst>
          </p:cNvPr>
          <p:cNvSpPr>
            <a:spLocks noGrp="1"/>
          </p:cNvSpPr>
          <p:nvPr>
            <p:ph type="ftr" sz="quarter" idx="11"/>
          </p:nvPr>
        </p:nvSpPr>
        <p:spPr/>
        <p:txBody>
          <a:bodyPr/>
          <a:lstStyle/>
          <a:p>
            <a:endParaRPr lang="en-US"/>
          </a:p>
        </p:txBody>
      </p:sp>
      <p:sp>
        <p:nvSpPr>
          <p:cNvPr id="22" name="Slide Number Placeholder 21">
            <a:extLst>
              <a:ext uri="{FF2B5EF4-FFF2-40B4-BE49-F238E27FC236}">
                <a16:creationId xmlns:a16="http://schemas.microsoft.com/office/drawing/2014/main" id="{B28D5665-73B0-4FDE-6988-44067AB36CBB}"/>
              </a:ext>
            </a:extLst>
          </p:cNvPr>
          <p:cNvSpPr>
            <a:spLocks noGrp="1"/>
          </p:cNvSpPr>
          <p:nvPr>
            <p:ph type="sldNum" sz="quarter" idx="12"/>
          </p:nvPr>
        </p:nvSpPr>
        <p:spPr/>
        <p:txBody>
          <a:bodyPr/>
          <a:lstStyle/>
          <a:p>
            <a:fld id="{05BFBC55-CFB3-E64F-8BCC-34A4E1FBD227}" type="slidenum">
              <a:rPr lang="en-US" smtClean="0"/>
              <a:pPr/>
              <a:t>‹#›</a:t>
            </a:fld>
            <a:endParaRPr lang="en-US"/>
          </a:p>
        </p:txBody>
      </p:sp>
      <p:sp>
        <p:nvSpPr>
          <p:cNvPr id="2" name="Title 1">
            <a:extLst>
              <a:ext uri="{FF2B5EF4-FFF2-40B4-BE49-F238E27FC236}">
                <a16:creationId xmlns:a16="http://schemas.microsoft.com/office/drawing/2014/main" id="{569CE6E8-45AA-7D9D-D064-7FC57CA81E74}"/>
              </a:ext>
            </a:extLst>
          </p:cNvPr>
          <p:cNvSpPr>
            <a:spLocks noGrp="1"/>
          </p:cNvSpPr>
          <p:nvPr>
            <p:ph type="title"/>
          </p:nvPr>
        </p:nvSpPr>
        <p:spPr/>
        <p:txBody>
          <a:bodyPr/>
          <a:lstStyle>
            <a:lvl1pPr>
              <a:lnSpc>
                <a:spcPts val="1462"/>
              </a:lnSpc>
              <a:defRPr/>
            </a:lvl1pPr>
          </a:lstStyle>
          <a:p>
            <a:r>
              <a:rPr lang="en-US"/>
              <a:t>Click to edit Master title style</a:t>
            </a:r>
            <a:endParaRPr lang="en-CA"/>
          </a:p>
        </p:txBody>
      </p:sp>
    </p:spTree>
    <p:extLst>
      <p:ext uri="{BB962C8B-B14F-4D97-AF65-F5344CB8AC3E}">
        <p14:creationId xmlns:p14="http://schemas.microsoft.com/office/powerpoint/2010/main" val="81800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2_No Sub: WHT Head + Footer">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B09BF24-B41C-0A39-987F-96902FE59523}"/>
              </a:ext>
            </a:extLst>
          </p:cNvPr>
          <p:cNvSpPr/>
          <p:nvPr/>
        </p:nvSpPr>
        <p:spPr>
          <a:xfrm rot="10800000">
            <a:off x="0" y="2230543"/>
            <a:ext cx="7772400" cy="684581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93" b="0" i="0">
              <a:latin typeface="Fidelity Sans 2" panose="020B0504050501040104" pitchFamily="34" charset="0"/>
            </a:endParaRPr>
          </a:p>
        </p:txBody>
      </p:sp>
      <p:sp>
        <p:nvSpPr>
          <p:cNvPr id="22" name="Date Placeholder 21">
            <a:extLst>
              <a:ext uri="{FF2B5EF4-FFF2-40B4-BE49-F238E27FC236}">
                <a16:creationId xmlns:a16="http://schemas.microsoft.com/office/drawing/2014/main" id="{75DD6E7E-EE5B-9D08-E53B-14992165281A}"/>
              </a:ext>
            </a:extLst>
          </p:cNvPr>
          <p:cNvSpPr>
            <a:spLocks noGrp="1"/>
          </p:cNvSpPr>
          <p:nvPr>
            <p:ph type="dt" sz="half" idx="10"/>
          </p:nvPr>
        </p:nvSpPr>
        <p:spPr/>
        <p:txBody>
          <a:bodyPr/>
          <a:lstStyle/>
          <a:p>
            <a:r>
              <a:rPr lang="en-US"/>
              <a:t>XXXXXX.X.X</a:t>
            </a:r>
          </a:p>
        </p:txBody>
      </p:sp>
      <p:sp>
        <p:nvSpPr>
          <p:cNvPr id="23" name="Footer Placeholder 22">
            <a:extLst>
              <a:ext uri="{FF2B5EF4-FFF2-40B4-BE49-F238E27FC236}">
                <a16:creationId xmlns:a16="http://schemas.microsoft.com/office/drawing/2014/main" id="{F5B28588-6172-1F91-CDE5-13A48BAEDAEF}"/>
              </a:ext>
            </a:extLst>
          </p:cNvPr>
          <p:cNvSpPr>
            <a:spLocks noGrp="1"/>
          </p:cNvSpPr>
          <p:nvPr>
            <p:ph type="ftr" sz="quarter" idx="11"/>
          </p:nvPr>
        </p:nvSpPr>
        <p:spPr/>
        <p:txBody>
          <a:bodyPr/>
          <a:lstStyle/>
          <a:p>
            <a:endParaRPr lang="en-US"/>
          </a:p>
        </p:txBody>
      </p:sp>
      <p:sp>
        <p:nvSpPr>
          <p:cNvPr id="24" name="Slide Number Placeholder 23">
            <a:extLst>
              <a:ext uri="{FF2B5EF4-FFF2-40B4-BE49-F238E27FC236}">
                <a16:creationId xmlns:a16="http://schemas.microsoft.com/office/drawing/2014/main" id="{B4E5A7CC-8843-1ED9-3BF1-58A944B94482}"/>
              </a:ext>
            </a:extLst>
          </p:cNvPr>
          <p:cNvSpPr>
            <a:spLocks noGrp="1"/>
          </p:cNvSpPr>
          <p:nvPr>
            <p:ph type="sldNum" sz="quarter" idx="12"/>
          </p:nvPr>
        </p:nvSpPr>
        <p:spPr/>
        <p:txBody>
          <a:bodyPr/>
          <a:lstStyle/>
          <a:p>
            <a:fld id="{05BFBC55-CFB3-E64F-8BCC-34A4E1FBD227}" type="slidenum">
              <a:rPr lang="en-US" smtClean="0"/>
              <a:pPr/>
              <a:t>‹#›</a:t>
            </a:fld>
            <a:endParaRPr lang="en-US"/>
          </a:p>
        </p:txBody>
      </p:sp>
      <p:sp>
        <p:nvSpPr>
          <p:cNvPr id="2" name="Title 1">
            <a:extLst>
              <a:ext uri="{FF2B5EF4-FFF2-40B4-BE49-F238E27FC236}">
                <a16:creationId xmlns:a16="http://schemas.microsoft.com/office/drawing/2014/main" id="{28A049C1-D81C-2DF6-8529-93C2E496A46B}"/>
              </a:ext>
            </a:extLst>
          </p:cNvPr>
          <p:cNvSpPr>
            <a:spLocks noGrp="1"/>
          </p:cNvSpPr>
          <p:nvPr>
            <p:ph type="title"/>
          </p:nvPr>
        </p:nvSpPr>
        <p:spPr/>
        <p:txBody>
          <a:bodyPr/>
          <a:lstStyle>
            <a:lvl1pPr>
              <a:lnSpc>
                <a:spcPts val="1462"/>
              </a:lnSpc>
              <a:defRPr/>
            </a:lvl1pPr>
          </a:lstStyle>
          <a:p>
            <a:r>
              <a:rPr lang="en-US"/>
              <a:t>Click to edit Master title style</a:t>
            </a:r>
            <a:endParaRPr lang="en-CA"/>
          </a:p>
        </p:txBody>
      </p:sp>
    </p:spTree>
    <p:extLst>
      <p:ext uri="{BB962C8B-B14F-4D97-AF65-F5344CB8AC3E}">
        <p14:creationId xmlns:p14="http://schemas.microsoft.com/office/powerpoint/2010/main" val="2324055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13_No Sub: Mist Head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EF7F242-226E-7CC0-F7F8-02FB30937899}"/>
              </a:ext>
            </a:extLst>
          </p:cNvPr>
          <p:cNvSpPr/>
          <p:nvPr/>
        </p:nvSpPr>
        <p:spPr>
          <a:xfrm>
            <a:off x="0" y="-1"/>
            <a:ext cx="7772400" cy="2230543"/>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2" b="0" i="0">
              <a:latin typeface="Fidelity Sans 2" panose="020B0504050501040104" pitchFamily="34" charset="0"/>
            </a:endParaRPr>
          </a:p>
        </p:txBody>
      </p:sp>
      <p:sp>
        <p:nvSpPr>
          <p:cNvPr id="22" name="Date Placeholder 21">
            <a:extLst>
              <a:ext uri="{FF2B5EF4-FFF2-40B4-BE49-F238E27FC236}">
                <a16:creationId xmlns:a16="http://schemas.microsoft.com/office/drawing/2014/main" id="{65FF433D-941F-4793-967D-729BB3261A37}"/>
              </a:ext>
            </a:extLst>
          </p:cNvPr>
          <p:cNvSpPr>
            <a:spLocks noGrp="1"/>
          </p:cNvSpPr>
          <p:nvPr>
            <p:ph type="dt" sz="half" idx="10"/>
          </p:nvPr>
        </p:nvSpPr>
        <p:spPr/>
        <p:txBody>
          <a:bodyPr/>
          <a:lstStyle/>
          <a:p>
            <a:r>
              <a:rPr lang="en-US"/>
              <a:t>XXXXXX.X.X</a:t>
            </a:r>
          </a:p>
        </p:txBody>
      </p:sp>
      <p:sp>
        <p:nvSpPr>
          <p:cNvPr id="23" name="Footer Placeholder 22">
            <a:extLst>
              <a:ext uri="{FF2B5EF4-FFF2-40B4-BE49-F238E27FC236}">
                <a16:creationId xmlns:a16="http://schemas.microsoft.com/office/drawing/2014/main" id="{5BDBCD86-C58F-7376-4692-AE81241E33C8}"/>
              </a:ext>
            </a:extLst>
          </p:cNvPr>
          <p:cNvSpPr>
            <a:spLocks noGrp="1"/>
          </p:cNvSpPr>
          <p:nvPr>
            <p:ph type="ftr" sz="quarter" idx="11"/>
          </p:nvPr>
        </p:nvSpPr>
        <p:spPr/>
        <p:txBody>
          <a:bodyPr/>
          <a:lstStyle/>
          <a:p>
            <a:endParaRPr lang="en-US"/>
          </a:p>
        </p:txBody>
      </p:sp>
      <p:sp>
        <p:nvSpPr>
          <p:cNvPr id="24" name="Slide Number Placeholder 23">
            <a:extLst>
              <a:ext uri="{FF2B5EF4-FFF2-40B4-BE49-F238E27FC236}">
                <a16:creationId xmlns:a16="http://schemas.microsoft.com/office/drawing/2014/main" id="{1AE8CBC8-5100-765F-00A7-C26544F87A70}"/>
              </a:ext>
            </a:extLst>
          </p:cNvPr>
          <p:cNvSpPr>
            <a:spLocks noGrp="1"/>
          </p:cNvSpPr>
          <p:nvPr>
            <p:ph type="sldNum" sz="quarter" idx="12"/>
          </p:nvPr>
        </p:nvSpPr>
        <p:spPr/>
        <p:txBody>
          <a:bodyPr/>
          <a:lstStyle/>
          <a:p>
            <a:fld id="{05BFBC55-CFB3-E64F-8BCC-34A4E1FBD227}" type="slidenum">
              <a:rPr lang="en-US" smtClean="0"/>
              <a:pPr/>
              <a:t>‹#›</a:t>
            </a:fld>
            <a:endParaRPr lang="en-US"/>
          </a:p>
        </p:txBody>
      </p:sp>
      <p:sp>
        <p:nvSpPr>
          <p:cNvPr id="2" name="Title 1">
            <a:extLst>
              <a:ext uri="{FF2B5EF4-FFF2-40B4-BE49-F238E27FC236}">
                <a16:creationId xmlns:a16="http://schemas.microsoft.com/office/drawing/2014/main" id="{281D2B18-FB26-2BC5-3651-C4E091B26CE5}"/>
              </a:ext>
            </a:extLst>
          </p:cNvPr>
          <p:cNvSpPr>
            <a:spLocks noGrp="1"/>
          </p:cNvSpPr>
          <p:nvPr>
            <p:ph type="title"/>
          </p:nvPr>
        </p:nvSpPr>
        <p:spPr/>
        <p:txBody>
          <a:bodyPr/>
          <a:lstStyle>
            <a:lvl1pPr>
              <a:lnSpc>
                <a:spcPts val="1462"/>
              </a:lnSpc>
              <a:defRPr/>
            </a:lvl1pPr>
          </a:lstStyle>
          <a:p>
            <a:r>
              <a:rPr lang="en-US"/>
              <a:t>Click to edit Master title style</a:t>
            </a:r>
            <a:endParaRPr lang="en-CA"/>
          </a:p>
        </p:txBody>
      </p:sp>
    </p:spTree>
    <p:extLst>
      <p:ext uri="{BB962C8B-B14F-4D97-AF65-F5344CB8AC3E}">
        <p14:creationId xmlns:p14="http://schemas.microsoft.com/office/powerpoint/2010/main" val="2485382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Headlines - Gr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71696" y="0"/>
            <a:ext cx="6703695" cy="1341806"/>
          </a:xfrm>
          <a:prstGeom prst="rect">
            <a:avLst/>
          </a:prstGeom>
        </p:spPr>
        <p:txBody>
          <a:bodyPr lIns="0" tIns="0" rIns="0" bIns="0">
            <a:normAutofit/>
          </a:bodyPr>
          <a:lstStyle>
            <a:lvl1pPr marL="0" algn="l" defTabSz="1183355" rtl="0" eaLnBrk="1" latinLnBrk="0" hangingPunct="1">
              <a:lnSpc>
                <a:spcPts val="3365"/>
              </a:lnSpc>
              <a:defRPr lang="en-US" sz="2400" kern="1200" dirty="0">
                <a:solidFill>
                  <a:schemeClr val="tx1"/>
                </a:solidFill>
                <a:latin typeface="+mj-lt"/>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sz="1100">
                <a:solidFill>
                  <a:schemeClr val="bg1">
                    <a:lumMod val="50000"/>
                  </a:schemeClr>
                </a:solidFill>
              </a:defRPr>
            </a:lvl1pPr>
          </a:lstStyle>
          <a:p>
            <a:fld id="{05BFBC55-CFB3-E64F-8BCC-34A4E1FBD227}" type="slidenum">
              <a:rPr lang="en-US" smtClean="0"/>
              <a:pPr/>
              <a:t>‹#›</a:t>
            </a:fld>
            <a:endParaRPr lang="en-US"/>
          </a:p>
        </p:txBody>
      </p:sp>
      <p:sp>
        <p:nvSpPr>
          <p:cNvPr id="4" name="Rectangle 3">
            <a:extLst>
              <a:ext uri="{FF2B5EF4-FFF2-40B4-BE49-F238E27FC236}">
                <a16:creationId xmlns:a16="http://schemas.microsoft.com/office/drawing/2014/main" id="{96495E89-FAB6-4C52-A007-895B06556694}"/>
              </a:ext>
            </a:extLst>
          </p:cNvPr>
          <p:cNvSpPr/>
          <p:nvPr userDrawn="1"/>
        </p:nvSpPr>
        <p:spPr>
          <a:xfrm>
            <a:off x="0" y="2220821"/>
            <a:ext cx="7772400" cy="648166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29"/>
          </a:p>
        </p:txBody>
      </p:sp>
      <p:sp>
        <p:nvSpPr>
          <p:cNvPr id="3" name="Date Placeholder 2">
            <a:extLst>
              <a:ext uri="{FF2B5EF4-FFF2-40B4-BE49-F238E27FC236}">
                <a16:creationId xmlns:a16="http://schemas.microsoft.com/office/drawing/2014/main" id="{495B0711-9EC9-EE44-8CC5-1DDB616F9498}"/>
              </a:ext>
            </a:extLst>
          </p:cNvPr>
          <p:cNvSpPr>
            <a:spLocks noGrp="1"/>
          </p:cNvSpPr>
          <p:nvPr>
            <p:ph type="dt" sz="half" idx="14"/>
          </p:nvPr>
        </p:nvSpPr>
        <p:spPr/>
        <p:txBody>
          <a:bodyPr/>
          <a:lstStyle/>
          <a:p>
            <a:r>
              <a:rPr lang="en-US"/>
              <a:t>XXXXXX.X.X</a:t>
            </a:r>
          </a:p>
        </p:txBody>
      </p:sp>
      <p:pic>
        <p:nvPicPr>
          <p:cNvPr id="7" name="Graphic 6">
            <a:extLst>
              <a:ext uri="{FF2B5EF4-FFF2-40B4-BE49-F238E27FC236}">
                <a16:creationId xmlns:a16="http://schemas.microsoft.com/office/drawing/2014/main" id="{0991FB81-9986-8AA8-6E5B-30B377202AB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4810" y="9596694"/>
            <a:ext cx="1245926" cy="266984"/>
          </a:xfrm>
          <a:prstGeom prst="rect">
            <a:avLst/>
          </a:prstGeom>
        </p:spPr>
      </p:pic>
    </p:spTree>
    <p:extLst>
      <p:ext uri="{BB962C8B-B14F-4D97-AF65-F5344CB8AC3E}">
        <p14:creationId xmlns:p14="http://schemas.microsoft.com/office/powerpoint/2010/main" val="2660191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 2 Headlines - Gr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71696" y="0"/>
            <a:ext cx="6703695" cy="1341806"/>
          </a:xfrm>
          <a:prstGeom prst="rect">
            <a:avLst/>
          </a:prstGeom>
        </p:spPr>
        <p:txBody>
          <a:bodyPr lIns="0" tIns="0" rIns="0" bIns="0">
            <a:normAutofit/>
          </a:bodyPr>
          <a:lstStyle>
            <a:lvl1pPr marL="0" algn="l" defTabSz="1183355" rtl="0" eaLnBrk="1" latinLnBrk="0" hangingPunct="1">
              <a:lnSpc>
                <a:spcPts val="3365"/>
              </a:lnSpc>
              <a:defRPr lang="en-US" sz="2400" kern="1200" dirty="0">
                <a:solidFill>
                  <a:schemeClr val="tx1"/>
                </a:solidFill>
                <a:latin typeface="+mj-lt"/>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sz="1100">
                <a:solidFill>
                  <a:schemeClr val="bg1">
                    <a:lumMod val="50000"/>
                  </a:schemeClr>
                </a:solidFill>
              </a:defRPr>
            </a:lvl1pPr>
          </a:lstStyle>
          <a:p>
            <a:fld id="{05BFBC55-CFB3-E64F-8BCC-34A4E1FBD227}" type="slidenum">
              <a:rPr lang="en-US" smtClean="0"/>
              <a:pPr/>
              <a:t>‹#›</a:t>
            </a:fld>
            <a:endParaRPr lang="en-US"/>
          </a:p>
        </p:txBody>
      </p:sp>
      <p:sp>
        <p:nvSpPr>
          <p:cNvPr id="4" name="Rectangle 3">
            <a:extLst>
              <a:ext uri="{FF2B5EF4-FFF2-40B4-BE49-F238E27FC236}">
                <a16:creationId xmlns:a16="http://schemas.microsoft.com/office/drawing/2014/main" id="{96495E89-FAB6-4C52-A007-895B06556694}"/>
              </a:ext>
            </a:extLst>
          </p:cNvPr>
          <p:cNvSpPr/>
          <p:nvPr userDrawn="1"/>
        </p:nvSpPr>
        <p:spPr>
          <a:xfrm>
            <a:off x="0" y="2220821"/>
            <a:ext cx="7772400" cy="648166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29"/>
          </a:p>
        </p:txBody>
      </p:sp>
      <p:sp>
        <p:nvSpPr>
          <p:cNvPr id="3" name="Date Placeholder 2">
            <a:extLst>
              <a:ext uri="{FF2B5EF4-FFF2-40B4-BE49-F238E27FC236}">
                <a16:creationId xmlns:a16="http://schemas.microsoft.com/office/drawing/2014/main" id="{495B0711-9EC9-EE44-8CC5-1DDB616F9498}"/>
              </a:ext>
            </a:extLst>
          </p:cNvPr>
          <p:cNvSpPr>
            <a:spLocks noGrp="1"/>
          </p:cNvSpPr>
          <p:nvPr>
            <p:ph type="dt" sz="half" idx="14"/>
          </p:nvPr>
        </p:nvSpPr>
        <p:spPr/>
        <p:txBody>
          <a:bodyPr/>
          <a:lstStyle/>
          <a:p>
            <a:r>
              <a:rPr lang="en-US"/>
              <a:t>XXXXXX.X.X</a:t>
            </a:r>
          </a:p>
        </p:txBody>
      </p:sp>
    </p:spTree>
    <p:extLst>
      <p:ext uri="{BB962C8B-B14F-4D97-AF65-F5344CB8AC3E}">
        <p14:creationId xmlns:p14="http://schemas.microsoft.com/office/powerpoint/2010/main" val="2847203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0_Content: 2 Headlines - Gray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a:xfrm>
            <a:off x="584453" y="9328162"/>
            <a:ext cx="5699466" cy="535516"/>
          </a:xfrm>
        </p:spPr>
        <p:txBody>
          <a:bodyPr/>
          <a:lstStyle>
            <a:lvl1pPr>
              <a:defRPr>
                <a:solidFill>
                  <a:schemeClr val="bg1">
                    <a:lumMod val="50000"/>
                  </a:schemeClr>
                </a:solidFill>
              </a:defRPr>
            </a:lvl1pPr>
          </a:lstStyle>
          <a:p>
            <a:endParaRPr lang="en-US"/>
          </a:p>
        </p:txBody>
      </p:sp>
      <p:pic>
        <p:nvPicPr>
          <p:cNvPr id="7" name="Picture 6" descr="A green and purple rectangles&#10;&#10;Description automatically generated">
            <a:extLst>
              <a:ext uri="{FF2B5EF4-FFF2-40B4-BE49-F238E27FC236}">
                <a16:creationId xmlns:a16="http://schemas.microsoft.com/office/drawing/2014/main" id="{7C36948A-1620-FC0D-11B1-D5E546A2BAA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322004" y="694969"/>
            <a:ext cx="1450396" cy="1537532"/>
          </a:xfrm>
          <a:prstGeom prst="rect">
            <a:avLst/>
          </a:prstGeom>
        </p:spPr>
      </p:pic>
      <p:sp>
        <p:nvSpPr>
          <p:cNvPr id="9" name="TextBox 8">
            <a:extLst>
              <a:ext uri="{FF2B5EF4-FFF2-40B4-BE49-F238E27FC236}">
                <a16:creationId xmlns:a16="http://schemas.microsoft.com/office/drawing/2014/main" id="{16525480-F9E5-EE79-A005-98A868C23BA4}"/>
              </a:ext>
            </a:extLst>
          </p:cNvPr>
          <p:cNvSpPr txBox="1"/>
          <p:nvPr userDrawn="1"/>
        </p:nvSpPr>
        <p:spPr>
          <a:xfrm>
            <a:off x="601663" y="638038"/>
            <a:ext cx="3607904" cy="323165"/>
          </a:xfrm>
          <a:prstGeom prst="rect">
            <a:avLst/>
          </a:prstGeom>
          <a:noFill/>
        </p:spPr>
        <p:txBody>
          <a:bodyPr wrap="square" lIns="0" rtlCol="0">
            <a:spAutoFit/>
          </a:bodyPr>
          <a:lstStyle/>
          <a:p>
            <a:r>
              <a:rPr lang="en-US" sz="1500">
                <a:solidFill>
                  <a:schemeClr val="accent1"/>
                </a:solidFill>
              </a:rPr>
              <a:t>Fidelity </a:t>
            </a:r>
            <a:r>
              <a:rPr lang="en-US" sz="1500" err="1">
                <a:solidFill>
                  <a:schemeClr val="accent1"/>
                </a:solidFill>
              </a:rPr>
              <a:t>Health</a:t>
            </a:r>
            <a:r>
              <a:rPr lang="en-US" sz="1500" baseline="30000" err="1">
                <a:solidFill>
                  <a:schemeClr val="accent1"/>
                </a:solidFill>
              </a:rPr>
              <a:t>SM</a:t>
            </a:r>
            <a:endParaRPr lang="en-US" sz="1500" baseline="30000">
              <a:solidFill>
                <a:schemeClr val="accent1"/>
              </a:solidFill>
            </a:endParaRPr>
          </a:p>
        </p:txBody>
      </p:sp>
      <p:pic>
        <p:nvPicPr>
          <p:cNvPr id="10" name="Graphic 9">
            <a:extLst>
              <a:ext uri="{FF2B5EF4-FFF2-40B4-BE49-F238E27FC236}">
                <a16:creationId xmlns:a16="http://schemas.microsoft.com/office/drawing/2014/main" id="{6091B001-AD65-CD76-A8AD-F708CE986CD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924810" y="9596694"/>
            <a:ext cx="1245926" cy="266984"/>
          </a:xfrm>
          <a:prstGeom prst="rect">
            <a:avLst/>
          </a:prstGeom>
        </p:spPr>
      </p:pic>
      <p:sp>
        <p:nvSpPr>
          <p:cNvPr id="2" name="Title 1">
            <a:extLst>
              <a:ext uri="{FF2B5EF4-FFF2-40B4-BE49-F238E27FC236}">
                <a16:creationId xmlns:a16="http://schemas.microsoft.com/office/drawing/2014/main" id="{B92CDA9C-69BC-1679-30B1-0BED8A42E95B}"/>
              </a:ext>
            </a:extLst>
          </p:cNvPr>
          <p:cNvSpPr>
            <a:spLocks noGrp="1"/>
          </p:cNvSpPr>
          <p:nvPr>
            <p:ph type="title" hasCustomPrompt="1"/>
          </p:nvPr>
        </p:nvSpPr>
        <p:spPr>
          <a:xfrm>
            <a:off x="612000" y="1008000"/>
            <a:ext cx="5312810" cy="748025"/>
          </a:xfrm>
          <a:prstGeom prst="rect">
            <a:avLst/>
          </a:prstGeom>
        </p:spPr>
        <p:txBody>
          <a:bodyPr lIns="0" tIns="0" rIns="0" bIns="0" anchor="t">
            <a:spAutoFit/>
          </a:bodyPr>
          <a:lstStyle>
            <a:lvl1pPr marL="0" algn="l" defTabSz="1183355" rtl="0" eaLnBrk="1" latinLnBrk="0" hangingPunct="1">
              <a:lnSpc>
                <a:spcPts val="3000"/>
              </a:lnSpc>
              <a:defRPr lang="en-US" sz="2400" kern="1200" dirty="0">
                <a:solidFill>
                  <a:schemeClr val="tx1"/>
                </a:solidFill>
                <a:latin typeface="+mj-lt"/>
                <a:ea typeface="+mn-ea"/>
                <a:cs typeface="Calibri" panose="020F0502020204030204" pitchFamily="34" charset="0"/>
              </a:defRPr>
            </a:lvl1pPr>
          </a:lstStyle>
          <a:p>
            <a:r>
              <a:rPr lang="en-US"/>
              <a:t>Click to edit Master title style</a:t>
            </a:r>
            <a:br>
              <a:rPr lang="en-US"/>
            </a:br>
            <a:r>
              <a:rPr lang="en-US"/>
              <a:t>Two line example</a:t>
            </a:r>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sz="1100">
                <a:solidFill>
                  <a:schemeClr val="tx1"/>
                </a:solidFill>
              </a:defRPr>
            </a:lvl1pPr>
          </a:lstStyle>
          <a:p>
            <a:fld id="{05BFBC55-CFB3-E64F-8BCC-34A4E1FBD227}" type="slidenum">
              <a:rPr lang="en-US" smtClean="0"/>
              <a:pPr/>
              <a:t>‹#›</a:t>
            </a:fld>
            <a:endParaRPr lang="en-US"/>
          </a:p>
        </p:txBody>
      </p:sp>
      <p:sp>
        <p:nvSpPr>
          <p:cNvPr id="14" name="Text Placeholder 11">
            <a:extLst>
              <a:ext uri="{FF2B5EF4-FFF2-40B4-BE49-F238E27FC236}">
                <a16:creationId xmlns:a16="http://schemas.microsoft.com/office/drawing/2014/main" id="{7026A251-62F6-FDF5-2916-56BCCCC435A5}"/>
              </a:ext>
            </a:extLst>
          </p:cNvPr>
          <p:cNvSpPr>
            <a:spLocks noGrp="1"/>
          </p:cNvSpPr>
          <p:nvPr>
            <p:ph type="body" sz="quarter" idx="14" hasCustomPrompt="1"/>
          </p:nvPr>
        </p:nvSpPr>
        <p:spPr>
          <a:xfrm>
            <a:off x="5862637" y="0"/>
            <a:ext cx="1909763" cy="357188"/>
          </a:xfrm>
          <a:solidFill>
            <a:schemeClr val="accent1"/>
          </a:solidFill>
        </p:spPr>
        <p:txBody>
          <a:bodyPr anchor="ctr">
            <a:normAutofit/>
          </a:bodyPr>
          <a:lstStyle>
            <a:lvl1pPr marL="0" indent="0" algn="ctr">
              <a:buNone/>
              <a:defRPr sz="1200">
                <a:solidFill>
                  <a:schemeClr val="bg1"/>
                </a:solidFill>
                <a:latin typeface="+mn-lt"/>
              </a:defRPr>
            </a:lvl1pPr>
          </a:lstStyle>
          <a:p>
            <a:pPr lvl="0"/>
            <a:r>
              <a:rPr lang="en-US"/>
              <a:t>Product name</a:t>
            </a:r>
          </a:p>
        </p:txBody>
      </p:sp>
    </p:spTree>
    <p:extLst>
      <p:ext uri="{BB962C8B-B14F-4D97-AF65-F5344CB8AC3E}">
        <p14:creationId xmlns:p14="http://schemas.microsoft.com/office/powerpoint/2010/main" val="85495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2 Headlines - Gray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a:xfrm>
            <a:off x="584453" y="9328162"/>
            <a:ext cx="5699466" cy="535516"/>
          </a:xfrm>
        </p:spPr>
        <p:txBody>
          <a:bodyPr/>
          <a:lstStyle>
            <a:lvl1pPr>
              <a:defRPr>
                <a:solidFill>
                  <a:schemeClr val="bg1">
                    <a:lumMod val="50000"/>
                  </a:schemeClr>
                </a:solidFill>
              </a:defRPr>
            </a:lvl1pPr>
          </a:lstStyle>
          <a:p>
            <a:endParaRPr lang="en-US"/>
          </a:p>
        </p:txBody>
      </p:sp>
      <p:sp>
        <p:nvSpPr>
          <p:cNvPr id="4" name="Rectangle 3">
            <a:extLst>
              <a:ext uri="{FF2B5EF4-FFF2-40B4-BE49-F238E27FC236}">
                <a16:creationId xmlns:a16="http://schemas.microsoft.com/office/drawing/2014/main" id="{96495E89-FAB6-4C52-A007-895B06556694}"/>
              </a:ext>
            </a:extLst>
          </p:cNvPr>
          <p:cNvSpPr/>
          <p:nvPr userDrawn="1"/>
        </p:nvSpPr>
        <p:spPr>
          <a:xfrm>
            <a:off x="0" y="2220820"/>
            <a:ext cx="7772400" cy="783757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29"/>
          </a:p>
        </p:txBody>
      </p:sp>
      <p:pic>
        <p:nvPicPr>
          <p:cNvPr id="7" name="Picture 6" descr="A green and purple rectangles&#10;&#10;Description automatically generated">
            <a:extLst>
              <a:ext uri="{FF2B5EF4-FFF2-40B4-BE49-F238E27FC236}">
                <a16:creationId xmlns:a16="http://schemas.microsoft.com/office/drawing/2014/main" id="{7C36948A-1620-FC0D-11B1-D5E546A2BAA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6322004" y="694969"/>
            <a:ext cx="1450396" cy="1537532"/>
          </a:xfrm>
          <a:prstGeom prst="rect">
            <a:avLst/>
          </a:prstGeom>
        </p:spPr>
      </p:pic>
      <p:sp>
        <p:nvSpPr>
          <p:cNvPr id="9" name="TextBox 8">
            <a:extLst>
              <a:ext uri="{FF2B5EF4-FFF2-40B4-BE49-F238E27FC236}">
                <a16:creationId xmlns:a16="http://schemas.microsoft.com/office/drawing/2014/main" id="{16525480-F9E5-EE79-A005-98A868C23BA4}"/>
              </a:ext>
            </a:extLst>
          </p:cNvPr>
          <p:cNvSpPr txBox="1"/>
          <p:nvPr userDrawn="1"/>
        </p:nvSpPr>
        <p:spPr>
          <a:xfrm>
            <a:off x="601663" y="638038"/>
            <a:ext cx="3607904" cy="323165"/>
          </a:xfrm>
          <a:prstGeom prst="rect">
            <a:avLst/>
          </a:prstGeom>
          <a:noFill/>
        </p:spPr>
        <p:txBody>
          <a:bodyPr wrap="square" lIns="0" rtlCol="0">
            <a:spAutoFit/>
          </a:bodyPr>
          <a:lstStyle/>
          <a:p>
            <a:r>
              <a:rPr lang="en-US" sz="1500">
                <a:solidFill>
                  <a:schemeClr val="accent1"/>
                </a:solidFill>
              </a:rPr>
              <a:t>Fidelity Health</a:t>
            </a:r>
            <a:r>
              <a:rPr lang="en-US" sz="1500" kern="1200">
                <a:solidFill>
                  <a:schemeClr val="accent1"/>
                </a:solidFill>
                <a:latin typeface="+mn-lt"/>
                <a:ea typeface="+mn-ea"/>
                <a:cs typeface="+mn-cs"/>
              </a:rPr>
              <a:t>®</a:t>
            </a:r>
            <a:endParaRPr lang="en-US" sz="1500" baseline="30000">
              <a:solidFill>
                <a:schemeClr val="accent1"/>
              </a:solidFill>
            </a:endParaRPr>
          </a:p>
        </p:txBody>
      </p:sp>
      <p:pic>
        <p:nvPicPr>
          <p:cNvPr id="10" name="Graphic 9">
            <a:extLst>
              <a:ext uri="{FF2B5EF4-FFF2-40B4-BE49-F238E27FC236}">
                <a16:creationId xmlns:a16="http://schemas.microsoft.com/office/drawing/2014/main" id="{6091B001-AD65-CD76-A8AD-F708CE986CD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924810" y="9596694"/>
            <a:ext cx="1245926" cy="266984"/>
          </a:xfrm>
          <a:prstGeom prst="rect">
            <a:avLst/>
          </a:prstGeom>
        </p:spPr>
      </p:pic>
      <p:sp>
        <p:nvSpPr>
          <p:cNvPr id="2" name="Title 1">
            <a:extLst>
              <a:ext uri="{FF2B5EF4-FFF2-40B4-BE49-F238E27FC236}">
                <a16:creationId xmlns:a16="http://schemas.microsoft.com/office/drawing/2014/main" id="{B92CDA9C-69BC-1679-30B1-0BED8A42E95B}"/>
              </a:ext>
            </a:extLst>
          </p:cNvPr>
          <p:cNvSpPr>
            <a:spLocks noGrp="1"/>
          </p:cNvSpPr>
          <p:nvPr>
            <p:ph type="title"/>
          </p:nvPr>
        </p:nvSpPr>
        <p:spPr>
          <a:xfrm>
            <a:off x="612000" y="1008000"/>
            <a:ext cx="5312810" cy="460800"/>
          </a:xfrm>
          <a:prstGeom prst="rect">
            <a:avLst/>
          </a:prstGeom>
        </p:spPr>
        <p:txBody>
          <a:bodyPr lIns="0" tIns="0" rIns="0" bIns="0" anchor="t">
            <a:normAutofit/>
          </a:bodyPr>
          <a:lstStyle>
            <a:lvl1pPr marL="0" algn="l" defTabSz="1183355" rtl="0" eaLnBrk="1" latinLnBrk="0" hangingPunct="1">
              <a:lnSpc>
                <a:spcPts val="3000"/>
              </a:lnSpc>
              <a:defRPr lang="en-US" sz="2400" kern="1200" dirty="0">
                <a:solidFill>
                  <a:schemeClr val="tx1"/>
                </a:solidFill>
                <a:latin typeface="+mj-lt"/>
                <a:ea typeface="+mn-ea"/>
                <a:cs typeface="Calibri" panose="020F0502020204030204" pitchFamily="34" charset="0"/>
              </a:defRPr>
            </a:lvl1pPr>
          </a:lstStyle>
          <a:p>
            <a:r>
              <a:rPr lang="en-US"/>
              <a:t>Click to edit Master title style</a:t>
            </a:r>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sz="1100">
                <a:solidFill>
                  <a:schemeClr val="tx1"/>
                </a:solidFill>
              </a:defRPr>
            </a:lvl1pPr>
          </a:lstStyle>
          <a:p>
            <a:fld id="{05BFBC55-CFB3-E64F-8BCC-34A4E1FBD227}" type="slidenum">
              <a:rPr lang="en-US" smtClean="0"/>
              <a:pPr/>
              <a:t>‹#›</a:t>
            </a:fld>
            <a:endParaRPr lang="en-US"/>
          </a:p>
        </p:txBody>
      </p:sp>
      <p:sp>
        <p:nvSpPr>
          <p:cNvPr id="3" name="Text Placeholder 11">
            <a:extLst>
              <a:ext uri="{FF2B5EF4-FFF2-40B4-BE49-F238E27FC236}">
                <a16:creationId xmlns:a16="http://schemas.microsoft.com/office/drawing/2014/main" id="{D05611CC-1DA4-CBC4-DE81-0093109AFF1E}"/>
              </a:ext>
            </a:extLst>
          </p:cNvPr>
          <p:cNvSpPr>
            <a:spLocks noGrp="1"/>
          </p:cNvSpPr>
          <p:nvPr>
            <p:ph type="body" sz="quarter" idx="14" hasCustomPrompt="1"/>
          </p:nvPr>
        </p:nvSpPr>
        <p:spPr>
          <a:xfrm>
            <a:off x="5862637" y="0"/>
            <a:ext cx="1909763" cy="357188"/>
          </a:xfrm>
          <a:solidFill>
            <a:schemeClr val="accent1"/>
          </a:solidFill>
        </p:spPr>
        <p:txBody>
          <a:bodyPr anchor="ctr">
            <a:normAutofit/>
          </a:bodyPr>
          <a:lstStyle>
            <a:lvl1pPr marL="0" indent="0" algn="ctr">
              <a:buNone/>
              <a:defRPr sz="1200">
                <a:solidFill>
                  <a:schemeClr val="bg1"/>
                </a:solidFill>
                <a:latin typeface="+mn-lt"/>
              </a:defRPr>
            </a:lvl1pPr>
          </a:lstStyle>
          <a:p>
            <a:pPr lvl="0"/>
            <a:r>
              <a:rPr lang="en-US"/>
              <a:t>Product name</a:t>
            </a:r>
          </a:p>
        </p:txBody>
      </p:sp>
    </p:spTree>
    <p:extLst>
      <p:ext uri="{BB962C8B-B14F-4D97-AF65-F5344CB8AC3E}">
        <p14:creationId xmlns:p14="http://schemas.microsoft.com/office/powerpoint/2010/main" val="1434376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ontent: 2 Headlines - Gray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a:xfrm>
            <a:off x="584453" y="9328162"/>
            <a:ext cx="5699466" cy="535516"/>
          </a:xfrm>
        </p:spPr>
        <p:txBody>
          <a:bodyPr/>
          <a:lstStyle>
            <a:lvl1pPr>
              <a:defRPr>
                <a:solidFill>
                  <a:schemeClr val="bg1">
                    <a:lumMod val="50000"/>
                  </a:schemeClr>
                </a:solidFill>
              </a:defRPr>
            </a:lvl1pPr>
          </a:lstStyle>
          <a:p>
            <a:endParaRPr lang="en-US"/>
          </a:p>
        </p:txBody>
      </p:sp>
      <p:sp>
        <p:nvSpPr>
          <p:cNvPr id="4" name="Rectangle 3">
            <a:extLst>
              <a:ext uri="{FF2B5EF4-FFF2-40B4-BE49-F238E27FC236}">
                <a16:creationId xmlns:a16="http://schemas.microsoft.com/office/drawing/2014/main" id="{96495E89-FAB6-4C52-A007-895B06556694}"/>
              </a:ext>
            </a:extLst>
          </p:cNvPr>
          <p:cNvSpPr/>
          <p:nvPr userDrawn="1"/>
        </p:nvSpPr>
        <p:spPr>
          <a:xfrm>
            <a:off x="0" y="2220820"/>
            <a:ext cx="7772400" cy="783757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29"/>
          </a:p>
        </p:txBody>
      </p:sp>
      <p:sp>
        <p:nvSpPr>
          <p:cNvPr id="9" name="TextBox 8">
            <a:extLst>
              <a:ext uri="{FF2B5EF4-FFF2-40B4-BE49-F238E27FC236}">
                <a16:creationId xmlns:a16="http://schemas.microsoft.com/office/drawing/2014/main" id="{16525480-F9E5-EE79-A005-98A868C23BA4}"/>
              </a:ext>
            </a:extLst>
          </p:cNvPr>
          <p:cNvSpPr txBox="1"/>
          <p:nvPr userDrawn="1"/>
        </p:nvSpPr>
        <p:spPr>
          <a:xfrm>
            <a:off x="601663" y="638038"/>
            <a:ext cx="3607904" cy="323165"/>
          </a:xfrm>
          <a:prstGeom prst="rect">
            <a:avLst/>
          </a:prstGeom>
          <a:noFill/>
        </p:spPr>
        <p:txBody>
          <a:bodyPr wrap="square" lIns="0" rtlCol="0">
            <a:spAutoFit/>
          </a:bodyPr>
          <a:lstStyle/>
          <a:p>
            <a:r>
              <a:rPr lang="en-US" sz="1500">
                <a:solidFill>
                  <a:schemeClr val="accent1"/>
                </a:solidFill>
              </a:rPr>
              <a:t>Fidelity Health</a:t>
            </a:r>
            <a:r>
              <a:rPr lang="en-US" sz="1500" kern="1200">
                <a:solidFill>
                  <a:schemeClr val="accent1"/>
                </a:solidFill>
                <a:latin typeface="+mn-lt"/>
                <a:ea typeface="+mn-ea"/>
                <a:cs typeface="+mn-cs"/>
              </a:rPr>
              <a:t>®</a:t>
            </a:r>
          </a:p>
        </p:txBody>
      </p:sp>
      <p:pic>
        <p:nvPicPr>
          <p:cNvPr id="10" name="Graphic 9">
            <a:extLst>
              <a:ext uri="{FF2B5EF4-FFF2-40B4-BE49-F238E27FC236}">
                <a16:creationId xmlns:a16="http://schemas.microsoft.com/office/drawing/2014/main" id="{6091B001-AD65-CD76-A8AD-F708CE986C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4810" y="9596694"/>
            <a:ext cx="1245926" cy="266984"/>
          </a:xfrm>
          <a:prstGeom prst="rect">
            <a:avLst/>
          </a:prstGeom>
        </p:spPr>
      </p:pic>
      <p:sp>
        <p:nvSpPr>
          <p:cNvPr id="2" name="Title 1">
            <a:extLst>
              <a:ext uri="{FF2B5EF4-FFF2-40B4-BE49-F238E27FC236}">
                <a16:creationId xmlns:a16="http://schemas.microsoft.com/office/drawing/2014/main" id="{B92CDA9C-69BC-1679-30B1-0BED8A42E95B}"/>
              </a:ext>
            </a:extLst>
          </p:cNvPr>
          <p:cNvSpPr>
            <a:spLocks noGrp="1"/>
          </p:cNvSpPr>
          <p:nvPr>
            <p:ph type="title"/>
          </p:nvPr>
        </p:nvSpPr>
        <p:spPr>
          <a:xfrm>
            <a:off x="612000" y="1008000"/>
            <a:ext cx="4017089" cy="460800"/>
          </a:xfrm>
          <a:prstGeom prst="rect">
            <a:avLst/>
          </a:prstGeom>
        </p:spPr>
        <p:txBody>
          <a:bodyPr vert="horz" lIns="0" tIns="0" rIns="0" bIns="0" rtlCol="0" anchor="t" anchorCtr="0">
            <a:normAutofit/>
          </a:bodyPr>
          <a:lstStyle>
            <a:lvl1pPr>
              <a:defRPr lang="en-US" sz="2400" dirty="0">
                <a:ea typeface="+mn-ea"/>
                <a:cs typeface="Calibri" panose="020F0502020204030204" pitchFamily="34" charset="0"/>
              </a:defRPr>
            </a:lvl1pPr>
          </a:lstStyle>
          <a:p>
            <a:pPr marL="0" lvl="0" defTabSz="1183355">
              <a:lnSpc>
                <a:spcPts val="3000"/>
              </a:lnSpc>
            </a:pPr>
            <a:r>
              <a:rPr lang="en-US"/>
              <a:t>Click to edit Master title style</a:t>
            </a:r>
          </a:p>
        </p:txBody>
      </p:sp>
      <p:grpSp>
        <p:nvGrpSpPr>
          <p:cNvPr id="15" name="Group 14">
            <a:extLst>
              <a:ext uri="{FF2B5EF4-FFF2-40B4-BE49-F238E27FC236}">
                <a16:creationId xmlns:a16="http://schemas.microsoft.com/office/drawing/2014/main" id="{498B8AFD-F6F9-EFAF-37DE-AE8C9D2F9804}"/>
              </a:ext>
            </a:extLst>
          </p:cNvPr>
          <p:cNvGrpSpPr/>
          <p:nvPr userDrawn="1"/>
        </p:nvGrpSpPr>
        <p:grpSpPr>
          <a:xfrm>
            <a:off x="4629089" y="0"/>
            <a:ext cx="3143312" cy="2220914"/>
            <a:chOff x="4629089" y="0"/>
            <a:chExt cx="3143312" cy="2220914"/>
          </a:xfrm>
        </p:grpSpPr>
        <p:pic>
          <p:nvPicPr>
            <p:cNvPr id="11" name="Picture 10" descr="A green and purple rectangles&#10;&#10;Description automatically generated">
              <a:extLst>
                <a:ext uri="{FF2B5EF4-FFF2-40B4-BE49-F238E27FC236}">
                  <a16:creationId xmlns:a16="http://schemas.microsoft.com/office/drawing/2014/main" id="{792214E8-BCFC-3890-6DCF-2393D3900BD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8626"/>
            <a:stretch/>
          </p:blipFill>
          <p:spPr>
            <a:xfrm>
              <a:off x="4629089" y="0"/>
              <a:ext cx="2292829" cy="2220914"/>
            </a:xfrm>
            <a:prstGeom prst="rect">
              <a:avLst/>
            </a:prstGeom>
          </p:spPr>
        </p:pic>
        <p:sp>
          <p:nvSpPr>
            <p:cNvPr id="14" name="Freeform: Shape 13">
              <a:extLst>
                <a:ext uri="{FF2B5EF4-FFF2-40B4-BE49-F238E27FC236}">
                  <a16:creationId xmlns:a16="http://schemas.microsoft.com/office/drawing/2014/main" id="{8411D8D7-F34B-CD7B-6B18-B1C4FD49C6B3}"/>
                </a:ext>
              </a:extLst>
            </p:cNvPr>
            <p:cNvSpPr/>
            <p:nvPr userDrawn="1"/>
          </p:nvSpPr>
          <p:spPr>
            <a:xfrm>
              <a:off x="5060290" y="1"/>
              <a:ext cx="2712111" cy="2220913"/>
            </a:xfrm>
            <a:custGeom>
              <a:avLst/>
              <a:gdLst>
                <a:gd name="connsiteX0" fmla="*/ 892852 w 2712111"/>
                <a:gd name="connsiteY0" fmla="*/ 0 h 2220913"/>
                <a:gd name="connsiteX1" fmla="*/ 2712111 w 2712111"/>
                <a:gd name="connsiteY1" fmla="*/ 0 h 2220913"/>
                <a:gd name="connsiteX2" fmla="*/ 2712111 w 2712111"/>
                <a:gd name="connsiteY2" fmla="*/ 2220913 h 2220913"/>
                <a:gd name="connsiteX3" fmla="*/ 0 w 2712111"/>
                <a:gd name="connsiteY3" fmla="*/ 2220913 h 2220913"/>
              </a:gdLst>
              <a:ahLst/>
              <a:cxnLst>
                <a:cxn ang="0">
                  <a:pos x="connsiteX0" y="connsiteY0"/>
                </a:cxn>
                <a:cxn ang="0">
                  <a:pos x="connsiteX1" y="connsiteY1"/>
                </a:cxn>
                <a:cxn ang="0">
                  <a:pos x="connsiteX2" y="connsiteY2"/>
                </a:cxn>
                <a:cxn ang="0">
                  <a:pos x="connsiteX3" y="connsiteY3"/>
                </a:cxn>
              </a:cxnLst>
              <a:rect l="l" t="t" r="r" b="b"/>
              <a:pathLst>
                <a:path w="2712111" h="2220913">
                  <a:moveTo>
                    <a:pt x="892852" y="0"/>
                  </a:moveTo>
                  <a:lnTo>
                    <a:pt x="2712111" y="0"/>
                  </a:lnTo>
                  <a:lnTo>
                    <a:pt x="2712111" y="2220913"/>
                  </a:lnTo>
                  <a:lnTo>
                    <a:pt x="0" y="2220913"/>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28000" rIns="324000" rtlCol="0" anchor="ctr">
              <a:noAutofit/>
            </a:bodyPr>
            <a:lstStyle/>
            <a:p>
              <a:pPr algn="ctr"/>
              <a:r>
                <a:rPr lang="en-CA" sz="1400" b="1">
                  <a:solidFill>
                    <a:schemeClr val="tx1">
                      <a:lumMod val="50000"/>
                    </a:schemeClr>
                  </a:solidFill>
                </a:rPr>
                <a:t>Paste and align image over </a:t>
              </a:r>
              <a:br>
                <a:rPr lang="en-CA" sz="1400" b="1">
                  <a:solidFill>
                    <a:schemeClr val="tx1">
                      <a:lumMod val="50000"/>
                    </a:schemeClr>
                  </a:solidFill>
                </a:rPr>
              </a:br>
              <a:r>
                <a:rPr lang="en-CA" sz="1400" b="1">
                  <a:solidFill>
                    <a:schemeClr val="tx1">
                      <a:lumMod val="50000"/>
                    </a:schemeClr>
                  </a:solidFill>
                </a:rPr>
                <a:t>this shape</a:t>
              </a:r>
            </a:p>
          </p:txBody>
        </p:sp>
      </p:gr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sz="1100">
                <a:solidFill>
                  <a:schemeClr val="tx1"/>
                </a:solidFill>
              </a:defRPr>
            </a:lvl1pPr>
          </a:lstStyle>
          <a:p>
            <a:fld id="{05BFBC55-CFB3-E64F-8BCC-34A4E1FBD227}" type="slidenum">
              <a:rPr lang="en-US" smtClean="0"/>
              <a:pPr/>
              <a:t>‹#›</a:t>
            </a:fld>
            <a:endParaRPr lang="en-US"/>
          </a:p>
        </p:txBody>
      </p:sp>
    </p:spTree>
    <p:extLst>
      <p:ext uri="{BB962C8B-B14F-4D97-AF65-F5344CB8AC3E}">
        <p14:creationId xmlns:p14="http://schemas.microsoft.com/office/powerpoint/2010/main" val="2902148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Content: 2 Headlines - Gray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a:xfrm>
            <a:off x="584453" y="9328162"/>
            <a:ext cx="5699466" cy="535516"/>
          </a:xfrm>
        </p:spPr>
        <p:txBody>
          <a:bodyPr/>
          <a:lstStyle>
            <a:lvl1pPr>
              <a:defRPr>
                <a:solidFill>
                  <a:schemeClr val="bg1">
                    <a:lumMod val="50000"/>
                  </a:schemeClr>
                </a:solidFill>
              </a:defRPr>
            </a:lvl1pPr>
          </a:lstStyle>
          <a:p>
            <a:endParaRPr lang="en-US"/>
          </a:p>
        </p:txBody>
      </p:sp>
      <p:sp>
        <p:nvSpPr>
          <p:cNvPr id="9" name="TextBox 8">
            <a:extLst>
              <a:ext uri="{FF2B5EF4-FFF2-40B4-BE49-F238E27FC236}">
                <a16:creationId xmlns:a16="http://schemas.microsoft.com/office/drawing/2014/main" id="{16525480-F9E5-EE79-A005-98A868C23BA4}"/>
              </a:ext>
            </a:extLst>
          </p:cNvPr>
          <p:cNvSpPr txBox="1"/>
          <p:nvPr userDrawn="1"/>
        </p:nvSpPr>
        <p:spPr>
          <a:xfrm>
            <a:off x="601663" y="638038"/>
            <a:ext cx="3607904" cy="323165"/>
          </a:xfrm>
          <a:prstGeom prst="rect">
            <a:avLst/>
          </a:prstGeom>
          <a:noFill/>
        </p:spPr>
        <p:txBody>
          <a:bodyPr wrap="square" lIns="0" rtlCol="0">
            <a:spAutoFit/>
          </a:bodyPr>
          <a:lstStyle/>
          <a:p>
            <a:r>
              <a:rPr lang="en-US" sz="1500">
                <a:solidFill>
                  <a:schemeClr val="accent1"/>
                </a:solidFill>
              </a:rPr>
              <a:t>Fidelity </a:t>
            </a:r>
            <a:r>
              <a:rPr lang="en-US" sz="1500" err="1">
                <a:solidFill>
                  <a:schemeClr val="accent1"/>
                </a:solidFill>
              </a:rPr>
              <a:t>Health</a:t>
            </a:r>
            <a:r>
              <a:rPr lang="en-US" sz="1500" baseline="30000" err="1">
                <a:solidFill>
                  <a:schemeClr val="accent1"/>
                </a:solidFill>
              </a:rPr>
              <a:t>SM</a:t>
            </a:r>
            <a:endParaRPr lang="en-US" sz="1500" baseline="30000">
              <a:solidFill>
                <a:schemeClr val="accent1"/>
              </a:solidFill>
            </a:endParaRPr>
          </a:p>
        </p:txBody>
      </p:sp>
      <p:pic>
        <p:nvPicPr>
          <p:cNvPr id="10" name="Graphic 9">
            <a:extLst>
              <a:ext uri="{FF2B5EF4-FFF2-40B4-BE49-F238E27FC236}">
                <a16:creationId xmlns:a16="http://schemas.microsoft.com/office/drawing/2014/main" id="{6091B001-AD65-CD76-A8AD-F708CE986C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4810" y="9596694"/>
            <a:ext cx="1245926" cy="266984"/>
          </a:xfrm>
          <a:prstGeom prst="rect">
            <a:avLst/>
          </a:prstGeom>
        </p:spPr>
      </p:pic>
      <p:sp>
        <p:nvSpPr>
          <p:cNvPr id="2" name="Title 1">
            <a:extLst>
              <a:ext uri="{FF2B5EF4-FFF2-40B4-BE49-F238E27FC236}">
                <a16:creationId xmlns:a16="http://schemas.microsoft.com/office/drawing/2014/main" id="{B92CDA9C-69BC-1679-30B1-0BED8A42E95B}"/>
              </a:ext>
            </a:extLst>
          </p:cNvPr>
          <p:cNvSpPr>
            <a:spLocks noGrp="1"/>
          </p:cNvSpPr>
          <p:nvPr>
            <p:ph type="title"/>
          </p:nvPr>
        </p:nvSpPr>
        <p:spPr>
          <a:xfrm>
            <a:off x="612000" y="1008000"/>
            <a:ext cx="4017089" cy="460800"/>
          </a:xfrm>
          <a:prstGeom prst="rect">
            <a:avLst/>
          </a:prstGeom>
        </p:spPr>
        <p:txBody>
          <a:bodyPr vert="horz" lIns="0" tIns="0" rIns="0" bIns="0" rtlCol="0" anchor="t" anchorCtr="0">
            <a:normAutofit/>
          </a:bodyPr>
          <a:lstStyle>
            <a:lvl1pPr>
              <a:defRPr lang="en-US" sz="2400" dirty="0">
                <a:ea typeface="+mn-ea"/>
                <a:cs typeface="Calibri" panose="020F0502020204030204" pitchFamily="34" charset="0"/>
              </a:defRPr>
            </a:lvl1pPr>
          </a:lstStyle>
          <a:p>
            <a:pPr marL="0" lvl="0" defTabSz="1183355">
              <a:lnSpc>
                <a:spcPts val="3000"/>
              </a:lnSpc>
            </a:pPr>
            <a:r>
              <a:rPr lang="en-US"/>
              <a:t>Click to edit Master title style</a:t>
            </a:r>
          </a:p>
        </p:txBody>
      </p:sp>
      <p:grpSp>
        <p:nvGrpSpPr>
          <p:cNvPr id="15" name="Group 14">
            <a:extLst>
              <a:ext uri="{FF2B5EF4-FFF2-40B4-BE49-F238E27FC236}">
                <a16:creationId xmlns:a16="http://schemas.microsoft.com/office/drawing/2014/main" id="{498B8AFD-F6F9-EFAF-37DE-AE8C9D2F9804}"/>
              </a:ext>
            </a:extLst>
          </p:cNvPr>
          <p:cNvGrpSpPr/>
          <p:nvPr userDrawn="1"/>
        </p:nvGrpSpPr>
        <p:grpSpPr>
          <a:xfrm>
            <a:off x="4629089" y="0"/>
            <a:ext cx="3143312" cy="2220914"/>
            <a:chOff x="4629089" y="0"/>
            <a:chExt cx="3143312" cy="2220914"/>
          </a:xfrm>
        </p:grpSpPr>
        <p:pic>
          <p:nvPicPr>
            <p:cNvPr id="11" name="Picture 10" descr="A green and purple rectangles&#10;&#10;Description automatically generated">
              <a:extLst>
                <a:ext uri="{FF2B5EF4-FFF2-40B4-BE49-F238E27FC236}">
                  <a16:creationId xmlns:a16="http://schemas.microsoft.com/office/drawing/2014/main" id="{792214E8-BCFC-3890-6DCF-2393D3900BD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8626"/>
            <a:stretch/>
          </p:blipFill>
          <p:spPr>
            <a:xfrm>
              <a:off x="4629089" y="0"/>
              <a:ext cx="2292829" cy="2220914"/>
            </a:xfrm>
            <a:prstGeom prst="rect">
              <a:avLst/>
            </a:prstGeom>
          </p:spPr>
        </p:pic>
        <p:sp>
          <p:nvSpPr>
            <p:cNvPr id="14" name="Freeform: Shape 13">
              <a:extLst>
                <a:ext uri="{FF2B5EF4-FFF2-40B4-BE49-F238E27FC236}">
                  <a16:creationId xmlns:a16="http://schemas.microsoft.com/office/drawing/2014/main" id="{8411D8D7-F34B-CD7B-6B18-B1C4FD49C6B3}"/>
                </a:ext>
              </a:extLst>
            </p:cNvPr>
            <p:cNvSpPr/>
            <p:nvPr userDrawn="1"/>
          </p:nvSpPr>
          <p:spPr>
            <a:xfrm>
              <a:off x="5060290" y="1"/>
              <a:ext cx="2712111" cy="2220913"/>
            </a:xfrm>
            <a:custGeom>
              <a:avLst/>
              <a:gdLst>
                <a:gd name="connsiteX0" fmla="*/ 892852 w 2712111"/>
                <a:gd name="connsiteY0" fmla="*/ 0 h 2220913"/>
                <a:gd name="connsiteX1" fmla="*/ 2712111 w 2712111"/>
                <a:gd name="connsiteY1" fmla="*/ 0 h 2220913"/>
                <a:gd name="connsiteX2" fmla="*/ 2712111 w 2712111"/>
                <a:gd name="connsiteY2" fmla="*/ 2220913 h 2220913"/>
                <a:gd name="connsiteX3" fmla="*/ 0 w 2712111"/>
                <a:gd name="connsiteY3" fmla="*/ 2220913 h 2220913"/>
              </a:gdLst>
              <a:ahLst/>
              <a:cxnLst>
                <a:cxn ang="0">
                  <a:pos x="connsiteX0" y="connsiteY0"/>
                </a:cxn>
                <a:cxn ang="0">
                  <a:pos x="connsiteX1" y="connsiteY1"/>
                </a:cxn>
                <a:cxn ang="0">
                  <a:pos x="connsiteX2" y="connsiteY2"/>
                </a:cxn>
                <a:cxn ang="0">
                  <a:pos x="connsiteX3" y="connsiteY3"/>
                </a:cxn>
              </a:cxnLst>
              <a:rect l="l" t="t" r="r" b="b"/>
              <a:pathLst>
                <a:path w="2712111" h="2220913">
                  <a:moveTo>
                    <a:pt x="892852" y="0"/>
                  </a:moveTo>
                  <a:lnTo>
                    <a:pt x="2712111" y="0"/>
                  </a:lnTo>
                  <a:lnTo>
                    <a:pt x="2712111" y="2220913"/>
                  </a:lnTo>
                  <a:lnTo>
                    <a:pt x="0" y="2220913"/>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28000" rIns="324000" rtlCol="0" anchor="ctr">
              <a:noAutofit/>
            </a:bodyPr>
            <a:lstStyle/>
            <a:p>
              <a:pPr algn="ctr"/>
              <a:r>
                <a:rPr lang="en-CA" sz="1400" b="1">
                  <a:solidFill>
                    <a:schemeClr val="tx1">
                      <a:lumMod val="50000"/>
                    </a:schemeClr>
                  </a:solidFill>
                </a:rPr>
                <a:t>Paste and align image over </a:t>
              </a:r>
              <a:br>
                <a:rPr lang="en-CA" sz="1400" b="1">
                  <a:solidFill>
                    <a:schemeClr val="tx1">
                      <a:lumMod val="50000"/>
                    </a:schemeClr>
                  </a:solidFill>
                </a:rPr>
              </a:br>
              <a:r>
                <a:rPr lang="en-CA" sz="1400" b="1">
                  <a:solidFill>
                    <a:schemeClr val="tx1">
                      <a:lumMod val="50000"/>
                    </a:schemeClr>
                  </a:solidFill>
                </a:rPr>
                <a:t>this shape</a:t>
              </a:r>
            </a:p>
          </p:txBody>
        </p:sp>
      </p:gr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sz="1100">
                <a:solidFill>
                  <a:schemeClr val="tx1"/>
                </a:solidFill>
              </a:defRPr>
            </a:lvl1pPr>
          </a:lstStyle>
          <a:p>
            <a:fld id="{05BFBC55-CFB3-E64F-8BCC-34A4E1FBD227}" type="slidenum">
              <a:rPr lang="en-US" smtClean="0"/>
              <a:pPr/>
              <a:t>‹#›</a:t>
            </a:fld>
            <a:endParaRPr lang="en-US"/>
          </a:p>
        </p:txBody>
      </p:sp>
    </p:spTree>
    <p:extLst>
      <p:ext uri="{BB962C8B-B14F-4D97-AF65-F5344CB8AC3E}">
        <p14:creationId xmlns:p14="http://schemas.microsoft.com/office/powerpoint/2010/main" val="3299004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ontent: 2 Headlines - Gray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CD6BE-CF07-15C2-541C-E0D4D74FAE9A}"/>
              </a:ext>
            </a:extLst>
          </p:cNvPr>
          <p:cNvSpPr/>
          <p:nvPr userDrawn="1"/>
        </p:nvSpPr>
        <p:spPr>
          <a:xfrm>
            <a:off x="-3" y="0"/>
            <a:ext cx="7772403" cy="2220913"/>
          </a:xfrm>
          <a:prstGeom prst="rect">
            <a:avLst/>
          </a:prstGeom>
          <a:gradFill>
            <a:gsLst>
              <a:gs pos="97196">
                <a:schemeClr val="accent5">
                  <a:lumMod val="75000"/>
                </a:schemeClr>
              </a:gs>
              <a:gs pos="0">
                <a:schemeClr val="accent5">
                  <a:alpha val="75000"/>
                </a:schemeClr>
              </a:gs>
              <a:gs pos="48000">
                <a:schemeClr val="accent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a:xfrm>
            <a:off x="584453" y="9328162"/>
            <a:ext cx="5699466" cy="535516"/>
          </a:xfrm>
        </p:spPr>
        <p:txBody>
          <a:bodyPr/>
          <a:lstStyle>
            <a:lvl1pPr>
              <a:defRPr>
                <a:solidFill>
                  <a:schemeClr val="bg1">
                    <a:lumMod val="50000"/>
                  </a:schemeClr>
                </a:solidFill>
              </a:defRPr>
            </a:lvl1pPr>
          </a:lstStyle>
          <a:p>
            <a:endParaRPr lang="en-US"/>
          </a:p>
        </p:txBody>
      </p:sp>
      <p:sp>
        <p:nvSpPr>
          <p:cNvPr id="4" name="Rectangle 3">
            <a:extLst>
              <a:ext uri="{FF2B5EF4-FFF2-40B4-BE49-F238E27FC236}">
                <a16:creationId xmlns:a16="http://schemas.microsoft.com/office/drawing/2014/main" id="{96495E89-FAB6-4C52-A007-895B06556694}"/>
              </a:ext>
            </a:extLst>
          </p:cNvPr>
          <p:cNvSpPr/>
          <p:nvPr userDrawn="1"/>
        </p:nvSpPr>
        <p:spPr>
          <a:xfrm>
            <a:off x="0" y="2220820"/>
            <a:ext cx="7772400" cy="783757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329"/>
          </a:p>
        </p:txBody>
      </p:sp>
      <p:sp>
        <p:nvSpPr>
          <p:cNvPr id="9" name="TextBox 8">
            <a:extLst>
              <a:ext uri="{FF2B5EF4-FFF2-40B4-BE49-F238E27FC236}">
                <a16:creationId xmlns:a16="http://schemas.microsoft.com/office/drawing/2014/main" id="{16525480-F9E5-EE79-A005-98A868C23BA4}"/>
              </a:ext>
            </a:extLst>
          </p:cNvPr>
          <p:cNvSpPr txBox="1"/>
          <p:nvPr userDrawn="1"/>
        </p:nvSpPr>
        <p:spPr>
          <a:xfrm>
            <a:off x="601663" y="638038"/>
            <a:ext cx="3607904" cy="323165"/>
          </a:xfrm>
          <a:prstGeom prst="rect">
            <a:avLst/>
          </a:prstGeom>
          <a:noFill/>
        </p:spPr>
        <p:txBody>
          <a:bodyPr wrap="square" lIns="0" rtlCol="0">
            <a:spAutoFit/>
          </a:bodyPr>
          <a:lstStyle/>
          <a:p>
            <a:r>
              <a:rPr lang="en-US" sz="1500">
                <a:solidFill>
                  <a:schemeClr val="bg1"/>
                </a:solidFill>
              </a:rPr>
              <a:t>Fidelity </a:t>
            </a:r>
            <a:r>
              <a:rPr lang="en-US" sz="1500" err="1">
                <a:solidFill>
                  <a:schemeClr val="bg1"/>
                </a:solidFill>
              </a:rPr>
              <a:t>Health</a:t>
            </a:r>
            <a:r>
              <a:rPr lang="en-US" sz="1500" baseline="30000" err="1">
                <a:solidFill>
                  <a:schemeClr val="bg1"/>
                </a:solidFill>
              </a:rPr>
              <a:t>SM</a:t>
            </a:r>
            <a:endParaRPr lang="en-US" sz="1500" baseline="30000">
              <a:solidFill>
                <a:schemeClr val="bg1"/>
              </a:solidFill>
            </a:endParaRPr>
          </a:p>
        </p:txBody>
      </p:sp>
      <p:pic>
        <p:nvPicPr>
          <p:cNvPr id="10" name="Graphic 9">
            <a:extLst>
              <a:ext uri="{FF2B5EF4-FFF2-40B4-BE49-F238E27FC236}">
                <a16:creationId xmlns:a16="http://schemas.microsoft.com/office/drawing/2014/main" id="{6091B001-AD65-CD76-A8AD-F708CE986C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24810" y="9596694"/>
            <a:ext cx="1245926" cy="266984"/>
          </a:xfrm>
          <a:prstGeom prst="rect">
            <a:avLst/>
          </a:prstGeom>
        </p:spPr>
      </p:pic>
      <p:sp>
        <p:nvSpPr>
          <p:cNvPr id="2" name="Title 1">
            <a:extLst>
              <a:ext uri="{FF2B5EF4-FFF2-40B4-BE49-F238E27FC236}">
                <a16:creationId xmlns:a16="http://schemas.microsoft.com/office/drawing/2014/main" id="{B92CDA9C-69BC-1679-30B1-0BED8A42E95B}"/>
              </a:ext>
            </a:extLst>
          </p:cNvPr>
          <p:cNvSpPr>
            <a:spLocks noGrp="1"/>
          </p:cNvSpPr>
          <p:nvPr>
            <p:ph type="title"/>
          </p:nvPr>
        </p:nvSpPr>
        <p:spPr>
          <a:xfrm>
            <a:off x="612000" y="1008000"/>
            <a:ext cx="4017089" cy="460800"/>
          </a:xfrm>
          <a:prstGeom prst="rect">
            <a:avLst/>
          </a:prstGeom>
        </p:spPr>
        <p:txBody>
          <a:bodyPr vert="horz" lIns="0" tIns="0" rIns="0" bIns="0" rtlCol="0" anchor="t" anchorCtr="0">
            <a:normAutofit/>
          </a:bodyPr>
          <a:lstStyle>
            <a:lvl1pPr>
              <a:defRPr lang="en-US" sz="2400" dirty="0">
                <a:solidFill>
                  <a:schemeClr val="bg1"/>
                </a:solidFill>
                <a:ea typeface="+mn-ea"/>
                <a:cs typeface="Calibri" panose="020F0502020204030204" pitchFamily="34" charset="0"/>
              </a:defRPr>
            </a:lvl1pPr>
          </a:lstStyle>
          <a:p>
            <a:pPr marL="0" lvl="0" defTabSz="1183355">
              <a:lnSpc>
                <a:spcPts val="3000"/>
              </a:lnSpc>
            </a:pPr>
            <a:r>
              <a:rPr lang="en-US"/>
              <a:t>Click to edit Master title style</a:t>
            </a:r>
          </a:p>
        </p:txBody>
      </p:sp>
      <p:grpSp>
        <p:nvGrpSpPr>
          <p:cNvPr id="8" name="Group 7">
            <a:extLst>
              <a:ext uri="{FF2B5EF4-FFF2-40B4-BE49-F238E27FC236}">
                <a16:creationId xmlns:a16="http://schemas.microsoft.com/office/drawing/2014/main" id="{E698B43B-94F8-2D59-12C3-6420BC3186C0}"/>
              </a:ext>
            </a:extLst>
          </p:cNvPr>
          <p:cNvGrpSpPr/>
          <p:nvPr userDrawn="1"/>
        </p:nvGrpSpPr>
        <p:grpSpPr>
          <a:xfrm>
            <a:off x="4629089" y="0"/>
            <a:ext cx="3143312" cy="2220914"/>
            <a:chOff x="4629089" y="0"/>
            <a:chExt cx="3143312" cy="2220914"/>
          </a:xfrm>
        </p:grpSpPr>
        <p:pic>
          <p:nvPicPr>
            <p:cNvPr id="11" name="Picture 10" descr="A green and purple rectangles&#10;&#10;Description automatically generated">
              <a:extLst>
                <a:ext uri="{FF2B5EF4-FFF2-40B4-BE49-F238E27FC236}">
                  <a16:creationId xmlns:a16="http://schemas.microsoft.com/office/drawing/2014/main" id="{792214E8-BCFC-3890-6DCF-2393D3900BD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8626"/>
            <a:stretch/>
          </p:blipFill>
          <p:spPr>
            <a:xfrm>
              <a:off x="4629089" y="0"/>
              <a:ext cx="2292829" cy="2220914"/>
            </a:xfrm>
            <a:prstGeom prst="rect">
              <a:avLst/>
            </a:prstGeom>
          </p:spPr>
        </p:pic>
        <p:sp>
          <p:nvSpPr>
            <p:cNvPr id="14" name="Freeform: Shape 13">
              <a:extLst>
                <a:ext uri="{FF2B5EF4-FFF2-40B4-BE49-F238E27FC236}">
                  <a16:creationId xmlns:a16="http://schemas.microsoft.com/office/drawing/2014/main" id="{8411D8D7-F34B-CD7B-6B18-B1C4FD49C6B3}"/>
                </a:ext>
              </a:extLst>
            </p:cNvPr>
            <p:cNvSpPr/>
            <p:nvPr userDrawn="1"/>
          </p:nvSpPr>
          <p:spPr>
            <a:xfrm>
              <a:off x="5060290" y="1"/>
              <a:ext cx="2712111" cy="2220913"/>
            </a:xfrm>
            <a:custGeom>
              <a:avLst/>
              <a:gdLst>
                <a:gd name="connsiteX0" fmla="*/ 892852 w 2712111"/>
                <a:gd name="connsiteY0" fmla="*/ 0 h 2220913"/>
                <a:gd name="connsiteX1" fmla="*/ 2712111 w 2712111"/>
                <a:gd name="connsiteY1" fmla="*/ 0 h 2220913"/>
                <a:gd name="connsiteX2" fmla="*/ 2712111 w 2712111"/>
                <a:gd name="connsiteY2" fmla="*/ 2220913 h 2220913"/>
                <a:gd name="connsiteX3" fmla="*/ 0 w 2712111"/>
                <a:gd name="connsiteY3" fmla="*/ 2220913 h 2220913"/>
              </a:gdLst>
              <a:ahLst/>
              <a:cxnLst>
                <a:cxn ang="0">
                  <a:pos x="connsiteX0" y="connsiteY0"/>
                </a:cxn>
                <a:cxn ang="0">
                  <a:pos x="connsiteX1" y="connsiteY1"/>
                </a:cxn>
                <a:cxn ang="0">
                  <a:pos x="connsiteX2" y="connsiteY2"/>
                </a:cxn>
                <a:cxn ang="0">
                  <a:pos x="connsiteX3" y="connsiteY3"/>
                </a:cxn>
              </a:cxnLst>
              <a:rect l="l" t="t" r="r" b="b"/>
              <a:pathLst>
                <a:path w="2712111" h="2220913">
                  <a:moveTo>
                    <a:pt x="892852" y="0"/>
                  </a:moveTo>
                  <a:lnTo>
                    <a:pt x="2712111" y="0"/>
                  </a:lnTo>
                  <a:lnTo>
                    <a:pt x="2712111" y="2220913"/>
                  </a:lnTo>
                  <a:lnTo>
                    <a:pt x="0" y="2220913"/>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28000" rIns="324000" rtlCol="0" anchor="ctr">
              <a:noAutofit/>
            </a:bodyPr>
            <a:lstStyle/>
            <a:p>
              <a:pPr algn="ctr"/>
              <a:r>
                <a:rPr lang="en-CA" sz="1400" b="1">
                  <a:solidFill>
                    <a:schemeClr val="tx1">
                      <a:lumMod val="50000"/>
                    </a:schemeClr>
                  </a:solidFill>
                </a:rPr>
                <a:t>Paste and align image over </a:t>
              </a:r>
              <a:br>
                <a:rPr lang="en-CA" sz="1400" b="1">
                  <a:solidFill>
                    <a:schemeClr val="tx1">
                      <a:lumMod val="50000"/>
                    </a:schemeClr>
                  </a:solidFill>
                </a:rPr>
              </a:br>
              <a:r>
                <a:rPr lang="en-CA" sz="1400" b="1">
                  <a:solidFill>
                    <a:schemeClr val="tx1">
                      <a:lumMod val="50000"/>
                    </a:schemeClr>
                  </a:solidFill>
                </a:rPr>
                <a:t>this shape</a:t>
              </a:r>
            </a:p>
          </p:txBody>
        </p:sp>
      </p:gr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sz="1100">
                <a:solidFill>
                  <a:schemeClr val="tx1"/>
                </a:solidFill>
              </a:defRPr>
            </a:lvl1pPr>
          </a:lstStyle>
          <a:p>
            <a:fld id="{05BFBC55-CFB3-E64F-8BCC-34A4E1FBD227}" type="slidenum">
              <a:rPr lang="en-US" smtClean="0"/>
              <a:pPr/>
              <a:t>‹#›</a:t>
            </a:fld>
            <a:endParaRPr lang="en-US"/>
          </a:p>
        </p:txBody>
      </p:sp>
    </p:spTree>
    <p:extLst>
      <p:ext uri="{BB962C8B-B14F-4D97-AF65-F5344CB8AC3E}">
        <p14:creationId xmlns:p14="http://schemas.microsoft.com/office/powerpoint/2010/main" val="3505519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E088851-E176-AB41-BB34-D54509259247}"/>
              </a:ext>
            </a:extLst>
          </p:cNvPr>
          <p:cNvSpPr>
            <a:spLocks noGrp="1"/>
          </p:cNvSpPr>
          <p:nvPr>
            <p:ph type="dt" sz="half" idx="2"/>
          </p:nvPr>
        </p:nvSpPr>
        <p:spPr>
          <a:xfrm>
            <a:off x="6751783" y="9694202"/>
            <a:ext cx="905505" cy="278810"/>
          </a:xfrm>
          <a:prstGeom prst="rect">
            <a:avLst/>
          </a:prstGeom>
        </p:spPr>
        <p:txBody>
          <a:bodyPr vert="horz" lIns="91440" tIns="45720" rIns="91440" bIns="45720" rtlCol="0" anchor="ctr"/>
          <a:lstStyle>
            <a:lvl1pPr algn="r">
              <a:defRPr lang="en-US" sz="1035" kern="1200" smtClean="0">
                <a:solidFill>
                  <a:schemeClr val="tx1">
                    <a:lumMod val="60000"/>
                    <a:lumOff val="40000"/>
                  </a:schemeClr>
                </a:solidFill>
                <a:latin typeface="Calibri" panose="020F0502020204030204" pitchFamily="34" charset="0"/>
                <a:ea typeface="ＭＳ Ｐゴシック" pitchFamily="34" charset="-128"/>
                <a:cs typeface="Calibri" panose="020F0502020204030204" pitchFamily="34" charset="0"/>
              </a:defRPr>
            </a:lvl1pPr>
          </a:lstStyle>
          <a:p>
            <a:r>
              <a:rPr lang="en-US"/>
              <a:t>XXXXXX.X.X</a:t>
            </a:r>
          </a:p>
        </p:txBody>
      </p:sp>
      <p:sp>
        <p:nvSpPr>
          <p:cNvPr id="2" name="Title Placeholder 1">
            <a:extLst>
              <a:ext uri="{FF2B5EF4-FFF2-40B4-BE49-F238E27FC236}">
                <a16:creationId xmlns:a16="http://schemas.microsoft.com/office/drawing/2014/main" id="{51E290CE-09B6-DC48-89C3-DD31229A72E5}"/>
              </a:ext>
            </a:extLst>
          </p:cNvPr>
          <p:cNvSpPr>
            <a:spLocks noGrp="1"/>
          </p:cNvSpPr>
          <p:nvPr>
            <p:ph type="title"/>
          </p:nvPr>
        </p:nvSpPr>
        <p:spPr>
          <a:xfrm>
            <a:off x="534353" y="535521"/>
            <a:ext cx="6703695" cy="1944159"/>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19202B07-3C25-E04A-BD02-764A2B02897E}"/>
              </a:ext>
            </a:extLst>
          </p:cNvPr>
          <p:cNvSpPr>
            <a:spLocks noGrp="1"/>
          </p:cNvSpPr>
          <p:nvPr>
            <p:ph type="body" idx="1"/>
          </p:nvPr>
        </p:nvSpPr>
        <p:spPr>
          <a:xfrm>
            <a:off x="534353" y="2577473"/>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61BFFB-4270-6341-AE05-DA9BEB27C69F}"/>
              </a:ext>
            </a:extLst>
          </p:cNvPr>
          <p:cNvSpPr>
            <a:spLocks noGrp="1"/>
          </p:cNvSpPr>
          <p:nvPr>
            <p:ph type="ftr" sz="quarter" idx="3"/>
          </p:nvPr>
        </p:nvSpPr>
        <p:spPr>
          <a:xfrm>
            <a:off x="584453" y="9328162"/>
            <a:ext cx="5699466" cy="535516"/>
          </a:xfrm>
          <a:prstGeom prst="rect">
            <a:avLst/>
          </a:prstGeom>
        </p:spPr>
        <p:txBody>
          <a:bodyPr vert="horz" lIns="0" tIns="0" rIns="0" bIns="0" rtlCol="0" anchor="b" anchorCtr="0"/>
          <a:lstStyle>
            <a:lvl1pPr algn="l">
              <a:lnSpc>
                <a:spcPts val="1165"/>
              </a:lnSpc>
              <a:defRPr sz="800">
                <a:solidFill>
                  <a:schemeClr val="tx1">
                    <a:tint val="75000"/>
                  </a:schemeClr>
                </a:solidFill>
                <a:latin typeface="+mj-lt"/>
              </a:defRPr>
            </a:lvl1pPr>
          </a:lstStyle>
          <a:p>
            <a:endParaRPr lang="en-US"/>
          </a:p>
        </p:txBody>
      </p:sp>
      <p:sp>
        <p:nvSpPr>
          <p:cNvPr id="6" name="Slide Number Placeholder 5">
            <a:extLst>
              <a:ext uri="{FF2B5EF4-FFF2-40B4-BE49-F238E27FC236}">
                <a16:creationId xmlns:a16="http://schemas.microsoft.com/office/drawing/2014/main" id="{42897490-E12C-B74E-851A-CDAECB4A2A43}"/>
              </a:ext>
            </a:extLst>
          </p:cNvPr>
          <p:cNvSpPr>
            <a:spLocks noGrp="1"/>
          </p:cNvSpPr>
          <p:nvPr>
            <p:ph type="sldNum" sz="quarter" idx="4"/>
          </p:nvPr>
        </p:nvSpPr>
        <p:spPr>
          <a:xfrm>
            <a:off x="0" y="9522884"/>
            <a:ext cx="438411" cy="535516"/>
          </a:xfrm>
          <a:prstGeom prst="rect">
            <a:avLst/>
          </a:prstGeom>
        </p:spPr>
        <p:txBody>
          <a:bodyPr vert="horz" lIns="91440" tIns="45720" rIns="91440" bIns="45720" rtlCol="0" anchor="ctr"/>
          <a:lstStyle>
            <a:lvl1pPr algn="r">
              <a:defRPr sz="800">
                <a:solidFill>
                  <a:schemeClr val="tx1"/>
                </a:solidFill>
              </a:defRPr>
            </a:lvl1pPr>
          </a:lstStyle>
          <a:p>
            <a:fld id="{05BFBC55-CFB3-E64F-8BCC-34A4E1FBD227}" type="slidenum">
              <a:rPr lang="en-US" smtClean="0"/>
              <a:pPr/>
              <a:t>‹#›</a:t>
            </a:fld>
            <a:endParaRPr lang="en-US"/>
          </a:p>
        </p:txBody>
      </p:sp>
    </p:spTree>
    <p:extLst>
      <p:ext uri="{BB962C8B-B14F-4D97-AF65-F5344CB8AC3E}">
        <p14:creationId xmlns:p14="http://schemas.microsoft.com/office/powerpoint/2010/main" val="268024836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800" r:id="rId4"/>
    <p:sldLayoutId id="2147483796" r:id="rId5"/>
    <p:sldLayoutId id="2147483786" r:id="rId6"/>
    <p:sldLayoutId id="2147483788" r:id="rId7"/>
    <p:sldLayoutId id="2147483797" r:id="rId8"/>
    <p:sldLayoutId id="2147483789" r:id="rId9"/>
    <p:sldLayoutId id="2147483798" r:id="rId10"/>
    <p:sldLayoutId id="2147483795" r:id="rId11"/>
    <p:sldLayoutId id="2147483760" r:id="rId12"/>
    <p:sldLayoutId id="2147483785" r:id="rId13"/>
    <p:sldLayoutId id="2147483801"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1341097"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335273" indent="-335273" algn="l" defTabSz="1341097" rtl="0" eaLnBrk="1" latinLnBrk="0" hangingPunct="1">
        <a:lnSpc>
          <a:spcPct val="90000"/>
        </a:lnSpc>
        <a:spcBef>
          <a:spcPts val="1466"/>
        </a:spcBef>
        <a:buFont typeface="Arial" panose="020B0604020202020204" pitchFamily="34" charset="0"/>
        <a:buChar char="•"/>
        <a:defRPr sz="2000" kern="1200">
          <a:solidFill>
            <a:schemeClr val="tx1"/>
          </a:solidFill>
          <a:latin typeface="+mj-lt"/>
          <a:ea typeface="+mn-ea"/>
          <a:cs typeface="+mn-cs"/>
        </a:defRPr>
      </a:lvl1pPr>
      <a:lvl2pPr marL="1005822" indent="-335273" algn="l" defTabSz="1341097" rtl="0" eaLnBrk="1" latinLnBrk="0" hangingPunct="1">
        <a:lnSpc>
          <a:spcPct val="90000"/>
        </a:lnSpc>
        <a:spcBef>
          <a:spcPts val="734"/>
        </a:spcBef>
        <a:buFont typeface="Arial" panose="020B0604020202020204" pitchFamily="34" charset="0"/>
        <a:buChar char="•"/>
        <a:defRPr sz="1800" kern="1200">
          <a:solidFill>
            <a:schemeClr val="tx1"/>
          </a:solidFill>
          <a:latin typeface="+mj-lt"/>
          <a:ea typeface="+mn-ea"/>
          <a:cs typeface="+mn-cs"/>
        </a:defRPr>
      </a:lvl2pPr>
      <a:lvl3pPr marL="1676369" indent="-335273" algn="l" defTabSz="1341097" rtl="0" eaLnBrk="1" latinLnBrk="0" hangingPunct="1">
        <a:lnSpc>
          <a:spcPct val="90000"/>
        </a:lnSpc>
        <a:spcBef>
          <a:spcPts val="734"/>
        </a:spcBef>
        <a:buFont typeface="Arial" panose="020B0604020202020204" pitchFamily="34" charset="0"/>
        <a:buChar char="•"/>
        <a:defRPr sz="1600" kern="1200">
          <a:solidFill>
            <a:schemeClr val="tx1"/>
          </a:solidFill>
          <a:latin typeface="+mj-lt"/>
          <a:ea typeface="+mn-ea"/>
          <a:cs typeface="+mn-cs"/>
        </a:defRPr>
      </a:lvl3pPr>
      <a:lvl4pPr marL="2346918" indent="-335273" algn="l" defTabSz="1341097" rtl="0" eaLnBrk="1" latinLnBrk="0" hangingPunct="1">
        <a:lnSpc>
          <a:spcPct val="90000"/>
        </a:lnSpc>
        <a:spcBef>
          <a:spcPts val="734"/>
        </a:spcBef>
        <a:buFont typeface="Arial" panose="020B0604020202020204" pitchFamily="34" charset="0"/>
        <a:buChar char="•"/>
        <a:defRPr sz="1400" kern="1200">
          <a:solidFill>
            <a:schemeClr val="tx1"/>
          </a:solidFill>
          <a:latin typeface="+mj-lt"/>
          <a:ea typeface="+mn-ea"/>
          <a:cs typeface="+mn-cs"/>
        </a:defRPr>
      </a:lvl4pPr>
      <a:lvl5pPr marL="3017465" indent="-335273" algn="l" defTabSz="1341097" rtl="0" eaLnBrk="1" latinLnBrk="0" hangingPunct="1">
        <a:lnSpc>
          <a:spcPct val="90000"/>
        </a:lnSpc>
        <a:spcBef>
          <a:spcPts val="734"/>
        </a:spcBef>
        <a:buFont typeface="Arial" panose="020B0604020202020204" pitchFamily="34" charset="0"/>
        <a:buChar char="•"/>
        <a:defRPr sz="1200" kern="1200">
          <a:solidFill>
            <a:schemeClr val="tx1"/>
          </a:solidFill>
          <a:latin typeface="+mj-lt"/>
          <a:ea typeface="+mn-ea"/>
          <a:cs typeface="+mn-cs"/>
        </a:defRPr>
      </a:lvl5pPr>
      <a:lvl6pPr marL="3688013" indent="-335273" algn="l" defTabSz="1341097" rtl="0" eaLnBrk="1" latinLnBrk="0" hangingPunct="1">
        <a:lnSpc>
          <a:spcPct val="90000"/>
        </a:lnSpc>
        <a:spcBef>
          <a:spcPts val="734"/>
        </a:spcBef>
        <a:buFont typeface="Arial" panose="020B0604020202020204" pitchFamily="34" charset="0"/>
        <a:buChar char="•"/>
        <a:defRPr sz="2640" kern="1200">
          <a:solidFill>
            <a:schemeClr val="tx1"/>
          </a:solidFill>
          <a:latin typeface="+mn-lt"/>
          <a:ea typeface="+mn-ea"/>
          <a:cs typeface="+mn-cs"/>
        </a:defRPr>
      </a:lvl6pPr>
      <a:lvl7pPr marL="4358562" indent="-335273" algn="l" defTabSz="1341097" rtl="0" eaLnBrk="1" latinLnBrk="0" hangingPunct="1">
        <a:lnSpc>
          <a:spcPct val="90000"/>
        </a:lnSpc>
        <a:spcBef>
          <a:spcPts val="734"/>
        </a:spcBef>
        <a:buFont typeface="Arial" panose="020B0604020202020204" pitchFamily="34" charset="0"/>
        <a:buChar char="•"/>
        <a:defRPr sz="2640" kern="1200">
          <a:solidFill>
            <a:schemeClr val="tx1"/>
          </a:solidFill>
          <a:latin typeface="+mn-lt"/>
          <a:ea typeface="+mn-ea"/>
          <a:cs typeface="+mn-cs"/>
        </a:defRPr>
      </a:lvl7pPr>
      <a:lvl8pPr marL="5029109" indent="-335273" algn="l" defTabSz="1341097" rtl="0" eaLnBrk="1" latinLnBrk="0" hangingPunct="1">
        <a:lnSpc>
          <a:spcPct val="90000"/>
        </a:lnSpc>
        <a:spcBef>
          <a:spcPts val="734"/>
        </a:spcBef>
        <a:buFont typeface="Arial" panose="020B0604020202020204" pitchFamily="34" charset="0"/>
        <a:buChar char="•"/>
        <a:defRPr sz="2640" kern="1200">
          <a:solidFill>
            <a:schemeClr val="tx1"/>
          </a:solidFill>
          <a:latin typeface="+mn-lt"/>
          <a:ea typeface="+mn-ea"/>
          <a:cs typeface="+mn-cs"/>
        </a:defRPr>
      </a:lvl8pPr>
      <a:lvl9pPr marL="5699656" indent="-335273" algn="l" defTabSz="1341097" rtl="0" eaLnBrk="1" latinLnBrk="0" hangingPunct="1">
        <a:lnSpc>
          <a:spcPct val="90000"/>
        </a:lnSpc>
        <a:spcBef>
          <a:spcPts val="734"/>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097" rtl="0" eaLnBrk="1" latinLnBrk="0" hangingPunct="1">
        <a:defRPr sz="2640" kern="1200">
          <a:solidFill>
            <a:schemeClr val="tx1"/>
          </a:solidFill>
          <a:latin typeface="+mn-lt"/>
          <a:ea typeface="+mn-ea"/>
          <a:cs typeface="+mn-cs"/>
        </a:defRPr>
      </a:lvl1pPr>
      <a:lvl2pPr marL="670548" algn="l" defTabSz="1341097" rtl="0" eaLnBrk="1" latinLnBrk="0" hangingPunct="1">
        <a:defRPr sz="2640" kern="1200">
          <a:solidFill>
            <a:schemeClr val="tx1"/>
          </a:solidFill>
          <a:latin typeface="+mn-lt"/>
          <a:ea typeface="+mn-ea"/>
          <a:cs typeface="+mn-cs"/>
        </a:defRPr>
      </a:lvl2pPr>
      <a:lvl3pPr marL="1341097" algn="l" defTabSz="1341097" rtl="0" eaLnBrk="1" latinLnBrk="0" hangingPunct="1">
        <a:defRPr sz="2640" kern="1200">
          <a:solidFill>
            <a:schemeClr val="tx1"/>
          </a:solidFill>
          <a:latin typeface="+mn-lt"/>
          <a:ea typeface="+mn-ea"/>
          <a:cs typeface="+mn-cs"/>
        </a:defRPr>
      </a:lvl3pPr>
      <a:lvl4pPr marL="2011644" algn="l" defTabSz="1341097" rtl="0" eaLnBrk="1" latinLnBrk="0" hangingPunct="1">
        <a:defRPr sz="2640" kern="1200">
          <a:solidFill>
            <a:schemeClr val="tx1"/>
          </a:solidFill>
          <a:latin typeface="+mn-lt"/>
          <a:ea typeface="+mn-ea"/>
          <a:cs typeface="+mn-cs"/>
        </a:defRPr>
      </a:lvl4pPr>
      <a:lvl5pPr marL="2682192" algn="l" defTabSz="1341097" rtl="0" eaLnBrk="1" latinLnBrk="0" hangingPunct="1">
        <a:defRPr sz="2640" kern="1200">
          <a:solidFill>
            <a:schemeClr val="tx1"/>
          </a:solidFill>
          <a:latin typeface="+mn-lt"/>
          <a:ea typeface="+mn-ea"/>
          <a:cs typeface="+mn-cs"/>
        </a:defRPr>
      </a:lvl5pPr>
      <a:lvl6pPr marL="3352740" algn="l" defTabSz="1341097" rtl="0" eaLnBrk="1" latinLnBrk="0" hangingPunct="1">
        <a:defRPr sz="2640" kern="1200">
          <a:solidFill>
            <a:schemeClr val="tx1"/>
          </a:solidFill>
          <a:latin typeface="+mn-lt"/>
          <a:ea typeface="+mn-ea"/>
          <a:cs typeface="+mn-cs"/>
        </a:defRPr>
      </a:lvl6pPr>
      <a:lvl7pPr marL="4023287" algn="l" defTabSz="1341097" rtl="0" eaLnBrk="1" latinLnBrk="0" hangingPunct="1">
        <a:defRPr sz="2640" kern="1200">
          <a:solidFill>
            <a:schemeClr val="tx1"/>
          </a:solidFill>
          <a:latin typeface="+mn-lt"/>
          <a:ea typeface="+mn-ea"/>
          <a:cs typeface="+mn-cs"/>
        </a:defRPr>
      </a:lvl7pPr>
      <a:lvl8pPr marL="4693835" algn="l" defTabSz="1341097" rtl="0" eaLnBrk="1" latinLnBrk="0" hangingPunct="1">
        <a:defRPr sz="2640" kern="1200">
          <a:solidFill>
            <a:schemeClr val="tx1"/>
          </a:solidFill>
          <a:latin typeface="+mn-lt"/>
          <a:ea typeface="+mn-ea"/>
          <a:cs typeface="+mn-cs"/>
        </a:defRPr>
      </a:lvl8pPr>
      <a:lvl9pPr marL="5364382" algn="l" defTabSz="1341097"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99">
          <p15:clr>
            <a:srgbClr val="F26B43"/>
          </p15:clr>
        </p15:guide>
        <p15:guide id="2" orient="horz" pos="5482">
          <p15:clr>
            <a:srgbClr val="F26B43"/>
          </p15:clr>
        </p15:guide>
        <p15:guide id="3" pos="1705">
          <p15:clr>
            <a:srgbClr val="F26B43"/>
          </p15:clr>
        </p15:guide>
        <p15:guide id="4" pos="3193">
          <p15:clr>
            <a:srgbClr val="F26B43"/>
          </p15:clr>
        </p15:guide>
        <p15:guide id="5" pos="379">
          <p15:clr>
            <a:srgbClr val="F26B43"/>
          </p15:clr>
        </p15:guide>
        <p15:guide id="6" pos="4518">
          <p15:clr>
            <a:srgbClr val="F26B43"/>
          </p15:clr>
        </p15:guide>
        <p15:guide id="7" pos="1781">
          <p15:clr>
            <a:srgbClr val="F26B43"/>
          </p15:clr>
        </p15:guide>
        <p15:guide id="8" pos="311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E290CE-09B6-DC48-89C3-DD31229A72E5}"/>
              </a:ext>
            </a:extLst>
          </p:cNvPr>
          <p:cNvSpPr>
            <a:spLocks noGrp="1"/>
          </p:cNvSpPr>
          <p:nvPr>
            <p:ph type="title"/>
          </p:nvPr>
        </p:nvSpPr>
        <p:spPr>
          <a:xfrm>
            <a:off x="291465" y="802560"/>
            <a:ext cx="7201710" cy="475200"/>
          </a:xfrm>
          <a:prstGeom prst="rect">
            <a:avLst/>
          </a:prstGeom>
        </p:spPr>
        <p:txBody>
          <a:bodyPr vert="horz" lIns="0" tIns="0" rIns="0" bIns="0" rtlCol="0" anchor="t" anchorCtr="0">
            <a:noAutofit/>
          </a:bodyPr>
          <a:lstStyle/>
          <a:p>
            <a:pPr marL="0" lvl="0" defTabSz="514364">
              <a:lnSpc>
                <a:spcPts val="1462"/>
              </a:lnSpc>
            </a:pPr>
            <a:r>
              <a:rPr lang="en-US"/>
              <a:t>Click to edit Master title style</a:t>
            </a:r>
          </a:p>
        </p:txBody>
      </p:sp>
      <p:sp>
        <p:nvSpPr>
          <p:cNvPr id="3" name="Text Placeholder 2">
            <a:extLst>
              <a:ext uri="{FF2B5EF4-FFF2-40B4-BE49-F238E27FC236}">
                <a16:creationId xmlns:a16="http://schemas.microsoft.com/office/drawing/2014/main" id="{19202B07-3C25-E04A-BD02-764A2B02897E}"/>
              </a:ext>
            </a:extLst>
          </p:cNvPr>
          <p:cNvSpPr>
            <a:spLocks noGrp="1"/>
          </p:cNvSpPr>
          <p:nvPr>
            <p:ph type="body" idx="1"/>
          </p:nvPr>
        </p:nvSpPr>
        <p:spPr>
          <a:xfrm>
            <a:off x="291465" y="2230544"/>
            <a:ext cx="7196555" cy="6833577"/>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61BFFB-4270-6341-AE05-DA9BEB27C69F}"/>
              </a:ext>
            </a:extLst>
          </p:cNvPr>
          <p:cNvSpPr>
            <a:spLocks noGrp="1"/>
          </p:cNvSpPr>
          <p:nvPr>
            <p:ph type="ftr" sz="quarter" idx="3"/>
          </p:nvPr>
        </p:nvSpPr>
        <p:spPr>
          <a:xfrm>
            <a:off x="291465" y="9296684"/>
            <a:ext cx="6282418" cy="535517"/>
          </a:xfrm>
          <a:prstGeom prst="rect">
            <a:avLst/>
          </a:prstGeom>
        </p:spPr>
        <p:txBody>
          <a:bodyPr vert="horz" lIns="0" tIns="0" rIns="0" bIns="0" rtlCol="0" anchor="b" anchorCtr="0"/>
          <a:lstStyle>
            <a:lvl1pPr marL="5829" indent="0" algn="l">
              <a:lnSpc>
                <a:spcPct val="100000"/>
              </a:lnSpc>
              <a:buFont typeface="+mj-lt"/>
              <a:buNone/>
              <a:defRPr sz="510">
                <a:solidFill>
                  <a:srgbClr val="403F3E"/>
                </a:solidFill>
              </a:defRPr>
            </a:lvl1pPr>
          </a:lstStyle>
          <a:p>
            <a:endParaRPr lang="en-US"/>
          </a:p>
        </p:txBody>
      </p:sp>
      <p:sp>
        <p:nvSpPr>
          <p:cNvPr id="6" name="Slide Number Placeholder 5">
            <a:extLst>
              <a:ext uri="{FF2B5EF4-FFF2-40B4-BE49-F238E27FC236}">
                <a16:creationId xmlns:a16="http://schemas.microsoft.com/office/drawing/2014/main" id="{42897490-E12C-B74E-851A-CDAECB4A2A43}"/>
              </a:ext>
            </a:extLst>
          </p:cNvPr>
          <p:cNvSpPr>
            <a:spLocks noGrp="1"/>
          </p:cNvSpPr>
          <p:nvPr>
            <p:ph type="sldNum" sz="quarter" idx="4"/>
          </p:nvPr>
        </p:nvSpPr>
        <p:spPr>
          <a:xfrm>
            <a:off x="1" y="9501514"/>
            <a:ext cx="213435" cy="333367"/>
          </a:xfrm>
          <a:prstGeom prst="rect">
            <a:avLst/>
          </a:prstGeom>
        </p:spPr>
        <p:txBody>
          <a:bodyPr vert="horz" lIns="0" tIns="0" rIns="0" bIns="0" rtlCol="0" anchor="b" anchorCtr="0"/>
          <a:lstStyle>
            <a:lvl1pPr algn="r">
              <a:defRPr lang="en-US" sz="510" b="0" i="0" smtClean="0">
                <a:solidFill>
                  <a:srgbClr val="403F3E"/>
                </a:solidFill>
                <a:latin typeface="Fidelity Sans 2" panose="020B0504050501040104" pitchFamily="34" charset="0"/>
              </a:defRPr>
            </a:lvl1pPr>
          </a:lstStyle>
          <a:p>
            <a:fld id="{05BFBC55-CFB3-E64F-8BCC-34A4E1FBD227}" type="slidenum">
              <a:rPr lang="en-US" smtClean="0"/>
              <a:pPr/>
              <a:t>‹#›</a:t>
            </a:fld>
            <a:endParaRPr lang="en-US"/>
          </a:p>
        </p:txBody>
      </p:sp>
      <p:sp>
        <p:nvSpPr>
          <p:cNvPr id="4" name="Date Placeholder 3">
            <a:extLst>
              <a:ext uri="{FF2B5EF4-FFF2-40B4-BE49-F238E27FC236}">
                <a16:creationId xmlns:a16="http://schemas.microsoft.com/office/drawing/2014/main" id="{D404FF51-6EF3-D446-88B3-296D58AC5C52}"/>
              </a:ext>
            </a:extLst>
          </p:cNvPr>
          <p:cNvSpPr>
            <a:spLocks noGrp="1"/>
          </p:cNvSpPr>
          <p:nvPr>
            <p:ph type="dt" sz="half" idx="2"/>
          </p:nvPr>
        </p:nvSpPr>
        <p:spPr>
          <a:xfrm>
            <a:off x="6698298" y="9496917"/>
            <a:ext cx="789722" cy="335284"/>
          </a:xfrm>
          <a:prstGeom prst="rect">
            <a:avLst/>
          </a:prstGeom>
        </p:spPr>
        <p:txBody>
          <a:bodyPr vert="horz" lIns="0" tIns="0" rIns="0" bIns="0" rtlCol="0" anchor="b" anchorCtr="0">
            <a:noAutofit/>
          </a:bodyPr>
          <a:lstStyle>
            <a:lvl1pPr>
              <a:defRPr kumimoji="0" lang="en-CA" sz="510" b="0" i="0" u="none" strike="noStrike" cap="none" spc="0" normalizeH="0" baseline="0" smtClean="0">
                <a:ln>
                  <a:noFill/>
                </a:ln>
                <a:solidFill>
                  <a:srgbClr val="403F3E"/>
                </a:solidFill>
                <a:effectLst/>
                <a:uLnTx/>
                <a:uFillTx/>
                <a:latin typeface="Fidelity Sans 2" panose="020B0504050501040104" pitchFamily="34" charset="0"/>
              </a:defRPr>
            </a:lvl1pPr>
          </a:lstStyle>
          <a:p>
            <a:r>
              <a:rPr lang="en-US"/>
              <a:t>XXXXXX.X.X</a:t>
            </a:r>
          </a:p>
        </p:txBody>
      </p:sp>
    </p:spTree>
    <p:extLst>
      <p:ext uri="{BB962C8B-B14F-4D97-AF65-F5344CB8AC3E}">
        <p14:creationId xmlns:p14="http://schemas.microsoft.com/office/powerpoint/2010/main" val="2935017472"/>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582930" rtl="0" eaLnBrk="1" latinLnBrk="0" hangingPunct="1">
        <a:lnSpc>
          <a:spcPct val="100000"/>
        </a:lnSpc>
        <a:spcBef>
          <a:spcPct val="0"/>
        </a:spcBef>
        <a:buNone/>
        <a:defRPr lang="en-US" sz="1785" b="0" i="0" kern="1200" dirty="0">
          <a:solidFill>
            <a:schemeClr val="accent1"/>
          </a:solidFill>
          <a:latin typeface="Fidelity Slab Light" pitchFamily="2" charset="77"/>
          <a:ea typeface="Roboto Slab Light" pitchFamily="2" charset="0"/>
          <a:cs typeface="Calibri" panose="020F0502020204030204" pitchFamily="34" charset="0"/>
        </a:defRPr>
      </a:lvl1pPr>
    </p:titleStyle>
    <p:bodyStyle>
      <a:lvl1pPr marL="0" indent="0" algn="l" defTabSz="582930" rtl="0" eaLnBrk="1" latinLnBrk="0" hangingPunct="1">
        <a:lnSpc>
          <a:spcPct val="90000"/>
        </a:lnSpc>
        <a:spcBef>
          <a:spcPts val="638"/>
        </a:spcBef>
        <a:buFont typeface="Arial" panose="020B0604020202020204" pitchFamily="34" charset="0"/>
        <a:buNone/>
        <a:defRPr sz="1020" b="0" i="0" kern="1200">
          <a:solidFill>
            <a:schemeClr val="tx1"/>
          </a:solidFill>
          <a:latin typeface="+mn-lt"/>
          <a:ea typeface="+mn-ea"/>
          <a:cs typeface="+mn-cs"/>
        </a:defRPr>
      </a:lvl1pPr>
      <a:lvl2pPr marL="291464" indent="0" algn="l" defTabSz="582930" rtl="0" eaLnBrk="1" latinLnBrk="0" hangingPunct="1">
        <a:lnSpc>
          <a:spcPct val="90000"/>
        </a:lnSpc>
        <a:spcBef>
          <a:spcPts val="319"/>
        </a:spcBef>
        <a:buFont typeface="Arial" panose="020B0604020202020204" pitchFamily="34" charset="0"/>
        <a:buNone/>
        <a:defRPr sz="1020" b="0" i="0" kern="1200">
          <a:solidFill>
            <a:schemeClr val="tx1"/>
          </a:solidFill>
          <a:latin typeface="+mn-lt"/>
          <a:ea typeface="+mn-ea"/>
          <a:cs typeface="+mn-cs"/>
        </a:defRPr>
      </a:lvl2pPr>
      <a:lvl3pPr marL="582929" indent="0" algn="l" defTabSz="582930" rtl="0" eaLnBrk="1" latinLnBrk="0" hangingPunct="1">
        <a:lnSpc>
          <a:spcPct val="90000"/>
        </a:lnSpc>
        <a:spcBef>
          <a:spcPts val="319"/>
        </a:spcBef>
        <a:buFont typeface="Arial" panose="020B0604020202020204" pitchFamily="34" charset="0"/>
        <a:buNone/>
        <a:defRPr sz="893" b="0" i="0" kern="1200">
          <a:solidFill>
            <a:schemeClr val="tx1"/>
          </a:solidFill>
          <a:latin typeface="+mn-lt"/>
          <a:ea typeface="+mn-ea"/>
          <a:cs typeface="+mn-cs"/>
        </a:defRPr>
      </a:lvl3pPr>
      <a:lvl4pPr marL="874394" indent="0" algn="l" defTabSz="582930" rtl="0" eaLnBrk="1" latinLnBrk="0" hangingPunct="1">
        <a:lnSpc>
          <a:spcPct val="90000"/>
        </a:lnSpc>
        <a:spcBef>
          <a:spcPts val="319"/>
        </a:spcBef>
        <a:buFont typeface="Arial" panose="020B0604020202020204" pitchFamily="34" charset="0"/>
        <a:buNone/>
        <a:defRPr sz="893" b="0" i="0" kern="1200">
          <a:solidFill>
            <a:schemeClr val="tx1"/>
          </a:solidFill>
          <a:latin typeface="+mn-lt"/>
          <a:ea typeface="+mn-ea"/>
          <a:cs typeface="+mn-cs"/>
        </a:defRPr>
      </a:lvl4pPr>
      <a:lvl5pPr marL="1165859" indent="0" algn="l" defTabSz="582930" rtl="0" eaLnBrk="1" latinLnBrk="0" hangingPunct="1">
        <a:lnSpc>
          <a:spcPct val="90000"/>
        </a:lnSpc>
        <a:spcBef>
          <a:spcPts val="319"/>
        </a:spcBef>
        <a:buFont typeface="Arial" panose="020B0604020202020204" pitchFamily="34" charset="0"/>
        <a:buNone/>
        <a:defRPr sz="893" b="0" i="0" kern="1200">
          <a:solidFill>
            <a:schemeClr val="tx1"/>
          </a:solidFill>
          <a:latin typeface="+mn-lt"/>
          <a:ea typeface="+mn-ea"/>
          <a:cs typeface="+mn-cs"/>
        </a:defRPr>
      </a:lvl5pPr>
      <a:lvl6pPr marL="1603056"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6pPr>
      <a:lvl7pPr marL="1894520"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7pPr>
      <a:lvl8pPr marL="2185986"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8pPr>
      <a:lvl9pPr marL="2477450"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9pPr>
    </p:bodyStyle>
    <p:otherStyle>
      <a:defPPr>
        <a:defRPr lang="en-US"/>
      </a:defPPr>
      <a:lvl1pPr marL="0" algn="l" defTabSz="582930" rtl="0" eaLnBrk="1" latinLnBrk="0" hangingPunct="1">
        <a:defRPr sz="1148" kern="1200">
          <a:solidFill>
            <a:schemeClr val="tx1"/>
          </a:solidFill>
          <a:latin typeface="+mn-lt"/>
          <a:ea typeface="+mn-ea"/>
          <a:cs typeface="+mn-cs"/>
        </a:defRPr>
      </a:lvl1pPr>
      <a:lvl2pPr marL="291464" algn="l" defTabSz="582930" rtl="0" eaLnBrk="1" latinLnBrk="0" hangingPunct="1">
        <a:defRPr sz="1148" kern="1200">
          <a:solidFill>
            <a:schemeClr val="tx1"/>
          </a:solidFill>
          <a:latin typeface="+mn-lt"/>
          <a:ea typeface="+mn-ea"/>
          <a:cs typeface="+mn-cs"/>
        </a:defRPr>
      </a:lvl2pPr>
      <a:lvl3pPr marL="582930" algn="l" defTabSz="582930" rtl="0" eaLnBrk="1" latinLnBrk="0" hangingPunct="1">
        <a:defRPr sz="1148" kern="1200">
          <a:solidFill>
            <a:schemeClr val="tx1"/>
          </a:solidFill>
          <a:latin typeface="+mn-lt"/>
          <a:ea typeface="+mn-ea"/>
          <a:cs typeface="+mn-cs"/>
        </a:defRPr>
      </a:lvl3pPr>
      <a:lvl4pPr marL="874394" algn="l" defTabSz="582930" rtl="0" eaLnBrk="1" latinLnBrk="0" hangingPunct="1">
        <a:defRPr sz="1148" kern="1200">
          <a:solidFill>
            <a:schemeClr val="tx1"/>
          </a:solidFill>
          <a:latin typeface="+mn-lt"/>
          <a:ea typeface="+mn-ea"/>
          <a:cs typeface="+mn-cs"/>
        </a:defRPr>
      </a:lvl4pPr>
      <a:lvl5pPr marL="1165859" algn="l" defTabSz="582930" rtl="0" eaLnBrk="1" latinLnBrk="0" hangingPunct="1">
        <a:defRPr sz="1148" kern="1200">
          <a:solidFill>
            <a:schemeClr val="tx1"/>
          </a:solidFill>
          <a:latin typeface="+mn-lt"/>
          <a:ea typeface="+mn-ea"/>
          <a:cs typeface="+mn-cs"/>
        </a:defRPr>
      </a:lvl5pPr>
      <a:lvl6pPr marL="1457324" algn="l" defTabSz="582930" rtl="0" eaLnBrk="1" latinLnBrk="0" hangingPunct="1">
        <a:defRPr sz="1148" kern="1200">
          <a:solidFill>
            <a:schemeClr val="tx1"/>
          </a:solidFill>
          <a:latin typeface="+mn-lt"/>
          <a:ea typeface="+mn-ea"/>
          <a:cs typeface="+mn-cs"/>
        </a:defRPr>
      </a:lvl6pPr>
      <a:lvl7pPr marL="1748789" algn="l" defTabSz="582930" rtl="0" eaLnBrk="1" latinLnBrk="0" hangingPunct="1">
        <a:defRPr sz="1148" kern="1200">
          <a:solidFill>
            <a:schemeClr val="tx1"/>
          </a:solidFill>
          <a:latin typeface="+mn-lt"/>
          <a:ea typeface="+mn-ea"/>
          <a:cs typeface="+mn-cs"/>
        </a:defRPr>
      </a:lvl7pPr>
      <a:lvl8pPr marL="2040252" algn="l" defTabSz="582930" rtl="0" eaLnBrk="1" latinLnBrk="0" hangingPunct="1">
        <a:defRPr sz="1148" kern="1200">
          <a:solidFill>
            <a:schemeClr val="tx1"/>
          </a:solidFill>
          <a:latin typeface="+mn-lt"/>
          <a:ea typeface="+mn-ea"/>
          <a:cs typeface="+mn-cs"/>
        </a:defRPr>
      </a:lvl8pPr>
      <a:lvl9pPr marL="2331717" algn="l" defTabSz="582930" rtl="0" eaLnBrk="1" latinLnBrk="0" hangingPunct="1">
        <a:defRPr sz="114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58">
          <p15:clr>
            <a:srgbClr val="F26B43"/>
          </p15:clr>
        </p15:guide>
        <p15:guide id="2" orient="horz" pos="4224">
          <p15:clr>
            <a:srgbClr val="F26B43"/>
          </p15:clr>
        </p15:guide>
        <p15:guide id="3" pos="1999">
          <p15:clr>
            <a:srgbClr val="F26B43"/>
          </p15:clr>
        </p15:guide>
        <p15:guide id="4" pos="3883">
          <p15:clr>
            <a:srgbClr val="F26B43"/>
          </p15:clr>
        </p15:guide>
        <p15:guide id="5" pos="283">
          <p15:clr>
            <a:srgbClr val="F26B43"/>
          </p15:clr>
        </p15:guide>
        <p15:guide id="6" pos="7399">
          <p15:clr>
            <a:srgbClr val="F26B43"/>
          </p15:clr>
        </p15:guide>
        <p15:guide id="7" pos="2083">
          <p15:clr>
            <a:srgbClr val="F26B43"/>
          </p15:clr>
        </p15:guide>
        <p15:guide id="8" pos="3799">
          <p15:clr>
            <a:srgbClr val="F26B43"/>
          </p15:clr>
        </p15:guide>
        <p15:guide id="9" pos="5599">
          <p15:clr>
            <a:srgbClr val="F26B43"/>
          </p15:clr>
        </p15:guide>
        <p15:guide id="10" pos="568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hyperlink" Target="http://go.fidelity.com/TermsForClientUsage" TargetMode="External"/><Relationship Id="rId1" Type="http://schemas.openxmlformats.org/officeDocument/2006/relationships/slideLayout" Target="../slideLayouts/slideLayout21.xml"/><Relationship Id="rId5" Type="http://schemas.openxmlformats.org/officeDocument/2006/relationships/image" Target="../media/image10.jpeg"/><Relationship Id="rId4" Type="http://schemas.openxmlformats.org/officeDocument/2006/relationships/hyperlink" Target="https://sponsor.fidelity.com/pspublic/pca/psw/public/library/manageplans/fsra_employer_resource_center.html"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netbenefits.com/" TargetMode="External"/><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hyperlink" Target="http://www.netbenefits.com/" TargetMode="Externa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D5E53A2-DF47-A503-B911-4FD0201A0A3A}"/>
              </a:ext>
            </a:extLst>
          </p:cNvPr>
          <p:cNvSpPr/>
          <p:nvPr/>
        </p:nvSpPr>
        <p:spPr>
          <a:xfrm>
            <a:off x="0" y="0"/>
            <a:ext cx="7772400" cy="19391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p>
        </p:txBody>
      </p:sp>
      <p:sp>
        <p:nvSpPr>
          <p:cNvPr id="15" name="Rectangle 14">
            <a:extLst>
              <a:ext uri="{FF2B5EF4-FFF2-40B4-BE49-F238E27FC236}">
                <a16:creationId xmlns:a16="http://schemas.microsoft.com/office/drawing/2014/main" id="{E0599995-FDE6-4342-CD7D-8909CBE6C4E1}"/>
              </a:ext>
            </a:extLst>
          </p:cNvPr>
          <p:cNvSpPr/>
          <p:nvPr/>
        </p:nvSpPr>
        <p:spPr>
          <a:xfrm>
            <a:off x="0" y="8595359"/>
            <a:ext cx="7772400" cy="1463041"/>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p>
        </p:txBody>
      </p:sp>
      <p:sp>
        <p:nvSpPr>
          <p:cNvPr id="33" name="TextBox 32">
            <a:extLst>
              <a:ext uri="{FF2B5EF4-FFF2-40B4-BE49-F238E27FC236}">
                <a16:creationId xmlns:a16="http://schemas.microsoft.com/office/drawing/2014/main" id="{75EB632E-865F-4108-FE3E-AB03AB7F6E8A}"/>
              </a:ext>
            </a:extLst>
          </p:cNvPr>
          <p:cNvSpPr txBox="1"/>
          <p:nvPr/>
        </p:nvSpPr>
        <p:spPr>
          <a:xfrm>
            <a:off x="376676" y="8802561"/>
            <a:ext cx="7121403" cy="692497"/>
          </a:xfrm>
          <a:prstGeom prst="rect">
            <a:avLst/>
          </a:prstGeom>
          <a:noFill/>
        </p:spPr>
        <p:txBody>
          <a:bodyPr wrap="square" lIns="0" tIns="0" rIns="0" bIns="0" rtlCol="0" anchor="ctr">
            <a:spAutoFit/>
          </a:bodyPr>
          <a:lstStyle/>
          <a:p>
            <a:r>
              <a:rPr lang="en-US" sz="900">
                <a:solidFill>
                  <a:schemeClr val="tx2"/>
                </a:solidFill>
                <a:latin typeface="Adobe Clean DC"/>
              </a:rPr>
              <a:t>By using these communications, you represent that you are an authorized representative of the organization for which you are copying, distributing, posting or otherwise using the Fidelity prepared communications attached here and on behalf of such organization accept these terms and conditions on behalf of the organization located at </a:t>
            </a:r>
            <a:r>
              <a:rPr lang="en-US" sz="900">
                <a:solidFill>
                  <a:schemeClr val="tx2"/>
                </a:solidFill>
                <a:latin typeface="Adobe Clean DC"/>
                <a:hlinkClick r:id="rId2">
                  <a:extLst>
                    <a:ext uri="{A12FA001-AC4F-418D-AE19-62706E023703}">
                      <ahyp:hlinkClr xmlns:ahyp="http://schemas.microsoft.com/office/drawing/2018/hyperlinkcolor" val="tx"/>
                    </a:ext>
                  </a:extLst>
                </a:hlinkClick>
              </a:rPr>
              <a:t>http://go.fidelity.com/TermsForClientUsage</a:t>
            </a:r>
            <a:r>
              <a:rPr lang="en-US" sz="900">
                <a:solidFill>
                  <a:schemeClr val="tx2"/>
                </a:solidFill>
                <a:latin typeface="Adobe Clean DC"/>
              </a:rPr>
              <a:t>.</a:t>
            </a:r>
          </a:p>
          <a:p>
            <a:endParaRPr lang="en-US" sz="900">
              <a:solidFill>
                <a:schemeClr val="tx2"/>
              </a:solidFill>
              <a:latin typeface="Adobe Clean DC"/>
            </a:endParaRPr>
          </a:p>
          <a:p>
            <a:endParaRPr lang="en-US" sz="900">
              <a:solidFill>
                <a:schemeClr val="tx2"/>
              </a:solidFill>
              <a:latin typeface="Adobe Clean DC"/>
            </a:endParaRPr>
          </a:p>
        </p:txBody>
      </p:sp>
      <p:sp>
        <p:nvSpPr>
          <p:cNvPr id="4" name="TextBox 3">
            <a:extLst>
              <a:ext uri="{FF2B5EF4-FFF2-40B4-BE49-F238E27FC236}">
                <a16:creationId xmlns:a16="http://schemas.microsoft.com/office/drawing/2014/main" id="{1CAEA3A4-4275-8E6D-0C72-B3F361FAB39C}"/>
              </a:ext>
            </a:extLst>
          </p:cNvPr>
          <p:cNvSpPr txBox="1"/>
          <p:nvPr/>
        </p:nvSpPr>
        <p:spPr>
          <a:xfrm>
            <a:off x="376676" y="710701"/>
            <a:ext cx="4893949" cy="1015663"/>
          </a:xfrm>
          <a:prstGeom prst="rect">
            <a:avLst/>
          </a:prstGeom>
          <a:noFill/>
        </p:spPr>
        <p:txBody>
          <a:bodyPr wrap="square" lIns="0" rtlCol="0" anchor="b">
            <a:spAutoFit/>
          </a:bodyPr>
          <a:lstStyle/>
          <a:p>
            <a:r>
              <a:rPr lang="en-GB" sz="2000" dirty="0">
                <a:solidFill>
                  <a:schemeClr val="bg1"/>
                </a:solidFill>
                <a:latin typeface="+mj-lt"/>
              </a:rPr>
              <a:t>Flexible Spending and Reimbursement Accounts Services – </a:t>
            </a:r>
            <a:r>
              <a:rPr lang="en-US" sz="2000" dirty="0">
                <a:solidFill>
                  <a:schemeClr val="bg1"/>
                </a:solidFill>
                <a:latin typeface="+mj-lt"/>
              </a:rPr>
              <a:t>Claims Filing Deadline for the 2026 Plan Year</a:t>
            </a:r>
            <a:endParaRPr lang="en-GB" sz="2000" dirty="0">
              <a:solidFill>
                <a:schemeClr val="bg1"/>
              </a:solidFill>
              <a:latin typeface="+mj-lt"/>
            </a:endParaRPr>
          </a:p>
        </p:txBody>
      </p:sp>
      <p:sp>
        <p:nvSpPr>
          <p:cNvPr id="8" name="TextBox 7">
            <a:extLst>
              <a:ext uri="{FF2B5EF4-FFF2-40B4-BE49-F238E27FC236}">
                <a16:creationId xmlns:a16="http://schemas.microsoft.com/office/drawing/2014/main" id="{56318D8E-1C1D-AB2D-2F4E-64E448CEB764}"/>
              </a:ext>
            </a:extLst>
          </p:cNvPr>
          <p:cNvSpPr txBox="1"/>
          <p:nvPr/>
        </p:nvSpPr>
        <p:spPr>
          <a:xfrm>
            <a:off x="376676" y="331170"/>
            <a:ext cx="3607904" cy="338554"/>
          </a:xfrm>
          <a:prstGeom prst="rect">
            <a:avLst/>
          </a:prstGeom>
          <a:noFill/>
        </p:spPr>
        <p:txBody>
          <a:bodyPr wrap="square" lIns="0" rtlCol="0">
            <a:spAutoFit/>
          </a:bodyPr>
          <a:lstStyle/>
          <a:p>
            <a:r>
              <a:rPr lang="en-US" sz="1600" dirty="0">
                <a:solidFill>
                  <a:schemeClr val="bg1"/>
                </a:solidFill>
              </a:rPr>
              <a:t>Fidelity Health</a:t>
            </a:r>
            <a:r>
              <a:rPr lang="en-US" sz="1600" baseline="30000" dirty="0">
                <a:solidFill>
                  <a:schemeClr val="bg1"/>
                </a:solidFill>
              </a:rPr>
              <a:t>®</a:t>
            </a:r>
          </a:p>
        </p:txBody>
      </p:sp>
      <p:sp>
        <p:nvSpPr>
          <p:cNvPr id="5" name="TextBox 4">
            <a:extLst>
              <a:ext uri="{FF2B5EF4-FFF2-40B4-BE49-F238E27FC236}">
                <a16:creationId xmlns:a16="http://schemas.microsoft.com/office/drawing/2014/main" id="{208235FF-505D-F58C-90BB-DABC600AED55}"/>
              </a:ext>
            </a:extLst>
          </p:cNvPr>
          <p:cNvSpPr txBox="1"/>
          <p:nvPr/>
        </p:nvSpPr>
        <p:spPr>
          <a:xfrm>
            <a:off x="376676" y="9263772"/>
            <a:ext cx="6979520" cy="646331"/>
          </a:xfrm>
          <a:prstGeom prst="rect">
            <a:avLst/>
          </a:prstGeom>
          <a:noFill/>
        </p:spPr>
        <p:txBody>
          <a:bodyPr wrap="square" lIns="0">
            <a:spAutoFit/>
          </a:bodyPr>
          <a:lstStyle/>
          <a:p>
            <a:pPr marR="87770" algn="l">
              <a:lnSpc>
                <a:spcPct val="100000"/>
              </a:lnSpc>
            </a:pPr>
            <a:r>
              <a:rPr lang="en-US" sz="900" b="0" i="0" u="none" strike="noStrike" baseline="0" dirty="0">
                <a:solidFill>
                  <a:schemeClr val="tx2"/>
                </a:solidFill>
                <a:latin typeface="Calibri" panose="020F0502020204030204" pitchFamily="34" charset="0"/>
              </a:rPr>
              <a:t>For plan sponsor use only. </a:t>
            </a:r>
          </a:p>
          <a:p>
            <a:pPr marR="60390">
              <a:lnSpc>
                <a:spcPct val="100000"/>
              </a:lnSpc>
            </a:pPr>
            <a:r>
              <a:rPr lang="en-US" sz="900" dirty="0">
                <a:solidFill>
                  <a:schemeClr val="tx2"/>
                </a:solidFill>
                <a:latin typeface="Calibri" panose="020F0502020204030204" pitchFamily="34" charset="0"/>
              </a:rPr>
              <a:t>Fidelity Workplace Services LLC,  245 Summer Street, Boston, MA 02210</a:t>
            </a:r>
          </a:p>
          <a:p>
            <a:pPr marR="60390">
              <a:lnSpc>
                <a:spcPct val="100000"/>
              </a:lnSpc>
            </a:pPr>
            <a:r>
              <a:rPr lang="en-GB" sz="900" dirty="0">
                <a:solidFill>
                  <a:schemeClr val="tx2"/>
                </a:solidFill>
                <a:latin typeface="Calibri" panose="020F0502020204030204" pitchFamily="34" charset="0"/>
              </a:rPr>
              <a:t>© 2026 FMR LLC. All rights reserved.</a:t>
            </a:r>
          </a:p>
          <a:p>
            <a:pPr marR="60390">
              <a:lnSpc>
                <a:spcPct val="100000"/>
              </a:lnSpc>
            </a:pPr>
            <a:r>
              <a:rPr lang="en-US" sz="900" dirty="0">
                <a:solidFill>
                  <a:schemeClr val="tx2"/>
                </a:solidFill>
                <a:latin typeface="Calibri" panose="020F0502020204030204" pitchFamily="34" charset="0"/>
              </a:rPr>
              <a:t>1170005.3.0</a:t>
            </a:r>
          </a:p>
        </p:txBody>
      </p:sp>
      <p:sp>
        <p:nvSpPr>
          <p:cNvPr id="17" name="TextBox 16">
            <a:extLst>
              <a:ext uri="{FF2B5EF4-FFF2-40B4-BE49-F238E27FC236}">
                <a16:creationId xmlns:a16="http://schemas.microsoft.com/office/drawing/2014/main" id="{8F472F9B-A1BF-7C1A-6B3B-21C62E0324EC}"/>
              </a:ext>
            </a:extLst>
          </p:cNvPr>
          <p:cNvSpPr txBox="1"/>
          <p:nvPr/>
        </p:nvSpPr>
        <p:spPr>
          <a:xfrm>
            <a:off x="323821" y="7344934"/>
            <a:ext cx="3385097" cy="1200329"/>
          </a:xfrm>
          <a:prstGeom prst="rect">
            <a:avLst/>
          </a:prstGeom>
          <a:noFill/>
        </p:spPr>
        <p:txBody>
          <a:bodyPr wrap="square" lIns="0">
            <a:spAutoFit/>
          </a:bodyPr>
          <a:lstStyle/>
          <a:p>
            <a:pPr>
              <a:spcAft>
                <a:spcPts val="600"/>
              </a:spcAft>
            </a:pPr>
            <a:r>
              <a:rPr lang="en-US" sz="1200" dirty="0">
                <a:solidFill>
                  <a:schemeClr val="accent1"/>
                </a:solidFill>
                <a:latin typeface="Fidelity Sans" panose="020B0503030202020204" pitchFamily="34" charset="77"/>
              </a:rPr>
              <a:t>If you have questions about these communications or need assistance with customizing the optional collateral for your specific plan provisions, please contact your Reimbursement Accounts Client Service Manager. </a:t>
            </a:r>
            <a:endParaRPr lang="en-GB" sz="1200" dirty="0">
              <a:solidFill>
                <a:schemeClr val="accent1"/>
              </a:solidFill>
              <a:latin typeface="Fidelity Sans" panose="020B0503030202020204" pitchFamily="34" charset="77"/>
            </a:endParaRPr>
          </a:p>
        </p:txBody>
      </p:sp>
      <p:sp>
        <p:nvSpPr>
          <p:cNvPr id="29" name="Text Placeholder 18">
            <a:extLst>
              <a:ext uri="{FF2B5EF4-FFF2-40B4-BE49-F238E27FC236}">
                <a16:creationId xmlns:a16="http://schemas.microsoft.com/office/drawing/2014/main" id="{10BB9ECF-DCD2-5299-5D56-E1E840699C30}"/>
              </a:ext>
            </a:extLst>
          </p:cNvPr>
          <p:cNvSpPr txBox="1">
            <a:spLocks/>
          </p:cNvSpPr>
          <p:nvPr/>
        </p:nvSpPr>
        <p:spPr>
          <a:xfrm>
            <a:off x="323821" y="3903042"/>
            <a:ext cx="3385097" cy="855360"/>
          </a:xfrm>
          <a:prstGeom prst="rect">
            <a:avLst/>
          </a:prstGeom>
        </p:spPr>
        <p:txBody>
          <a:bodyPr vert="horz" lIns="0" tIns="45720" rIns="91440" bIns="45720" rtlCol="0">
            <a:noAutofit/>
          </a:bodyPr>
          <a:lstStyle>
            <a:lvl1pPr marL="0" indent="0" algn="l" defTabSz="582930" rtl="0" eaLnBrk="1" latinLnBrk="0" hangingPunct="1">
              <a:lnSpc>
                <a:spcPct val="90000"/>
              </a:lnSpc>
              <a:spcBef>
                <a:spcPts val="638"/>
              </a:spcBef>
              <a:buFont typeface="Arial" panose="020B0604020202020204" pitchFamily="34" charset="0"/>
              <a:buNone/>
              <a:defRPr lang="en-US" sz="1020" b="0" i="0" kern="1200">
                <a:solidFill>
                  <a:schemeClr val="tx2"/>
                </a:solidFill>
                <a:latin typeface="+mn-lt"/>
                <a:ea typeface="+mn-ea"/>
                <a:cs typeface="+mn-cs"/>
              </a:defRPr>
            </a:lvl1pPr>
            <a:lvl2pPr marL="291464" indent="0" algn="l" defTabSz="582930" rtl="0" eaLnBrk="1" latinLnBrk="0" hangingPunct="1">
              <a:lnSpc>
                <a:spcPct val="90000"/>
              </a:lnSpc>
              <a:spcBef>
                <a:spcPts val="319"/>
              </a:spcBef>
              <a:buFont typeface="Arial" panose="020B0604020202020204" pitchFamily="34" charset="0"/>
              <a:buNone/>
              <a:defRPr sz="1020" b="0" i="0" kern="1200">
                <a:solidFill>
                  <a:schemeClr val="tx1"/>
                </a:solidFill>
                <a:latin typeface="+mn-lt"/>
                <a:ea typeface="+mn-ea"/>
                <a:cs typeface="+mn-cs"/>
              </a:defRPr>
            </a:lvl2pPr>
            <a:lvl3pPr marL="582929" indent="0" algn="l" defTabSz="582930" rtl="0" eaLnBrk="1" latinLnBrk="0" hangingPunct="1">
              <a:lnSpc>
                <a:spcPct val="90000"/>
              </a:lnSpc>
              <a:spcBef>
                <a:spcPts val="319"/>
              </a:spcBef>
              <a:buFont typeface="Arial" panose="020B0604020202020204" pitchFamily="34" charset="0"/>
              <a:buNone/>
              <a:defRPr sz="893" b="0" i="0" kern="1200">
                <a:solidFill>
                  <a:schemeClr val="tx1"/>
                </a:solidFill>
                <a:latin typeface="+mn-lt"/>
                <a:ea typeface="+mn-ea"/>
                <a:cs typeface="+mn-cs"/>
              </a:defRPr>
            </a:lvl3pPr>
            <a:lvl4pPr marL="874394" indent="0" algn="l" defTabSz="582930" rtl="0" eaLnBrk="1" latinLnBrk="0" hangingPunct="1">
              <a:lnSpc>
                <a:spcPct val="90000"/>
              </a:lnSpc>
              <a:spcBef>
                <a:spcPts val="319"/>
              </a:spcBef>
              <a:buFont typeface="Arial" panose="020B0604020202020204" pitchFamily="34" charset="0"/>
              <a:buNone/>
              <a:defRPr sz="893" b="0" i="0" kern="1200">
                <a:solidFill>
                  <a:schemeClr val="tx1"/>
                </a:solidFill>
                <a:latin typeface="+mn-lt"/>
                <a:ea typeface="+mn-ea"/>
                <a:cs typeface="+mn-cs"/>
              </a:defRPr>
            </a:lvl4pPr>
            <a:lvl5pPr marL="1165859" indent="0" algn="l" defTabSz="582930" rtl="0" eaLnBrk="1" latinLnBrk="0" hangingPunct="1">
              <a:lnSpc>
                <a:spcPct val="90000"/>
              </a:lnSpc>
              <a:spcBef>
                <a:spcPts val="319"/>
              </a:spcBef>
              <a:buFont typeface="Arial" panose="020B0604020202020204" pitchFamily="34" charset="0"/>
              <a:buNone/>
              <a:defRPr sz="893" b="0" i="0" kern="1200">
                <a:solidFill>
                  <a:schemeClr val="tx1"/>
                </a:solidFill>
                <a:latin typeface="+mn-lt"/>
                <a:ea typeface="+mn-ea"/>
                <a:cs typeface="+mn-cs"/>
              </a:defRPr>
            </a:lvl5pPr>
            <a:lvl6pPr marL="1603056"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6pPr>
            <a:lvl7pPr marL="1894520"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7pPr>
            <a:lvl8pPr marL="2185986"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8pPr>
            <a:lvl9pPr marL="2477450"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9pPr>
          </a:lstStyle>
          <a:p>
            <a:pPr>
              <a:lnSpc>
                <a:spcPts val="1500"/>
              </a:lnSpc>
            </a:pPr>
            <a:r>
              <a:rPr lang="en-US" sz="1100" dirty="0">
                <a:solidFill>
                  <a:schemeClr val="accent1"/>
                </a:solidFill>
              </a:rPr>
              <a:t>Optional resources</a:t>
            </a:r>
          </a:p>
          <a:p>
            <a:pPr>
              <a:lnSpc>
                <a:spcPts val="1500"/>
              </a:lnSpc>
            </a:pPr>
            <a:r>
              <a:rPr lang="en-US" sz="1100" dirty="0"/>
              <a:t>Use these optional resources with your participants to create awareness of the claims filing deadline. You can leverage these optional resources on the next 2 pages. If you choose to use one or both of these resources, before sharing with your participants, please ensure that the pink text, which is a placeholder, is replaced with your information.</a:t>
            </a:r>
          </a:p>
          <a:p>
            <a:pPr marL="171450" indent="-171450">
              <a:lnSpc>
                <a:spcPts val="1500"/>
              </a:lnSpc>
              <a:buFont typeface="Arial" panose="020B0604020202020204" pitchFamily="34" charset="0"/>
              <a:buChar char="•"/>
            </a:pPr>
            <a:r>
              <a:rPr lang="en-US" sz="1100" dirty="0"/>
              <a:t>Page 2: </a:t>
            </a:r>
            <a:r>
              <a:rPr lang="en-US" sz="1100" b="1" dirty="0"/>
              <a:t>The flyer, </a:t>
            </a:r>
            <a:r>
              <a:rPr lang="en-US" sz="1100" dirty="0"/>
              <a:t>which can be customized to reflect your specific plan provisions, can be posted within your workplace and/or on your intranet.</a:t>
            </a:r>
          </a:p>
          <a:p>
            <a:pPr marL="171450" indent="-171450">
              <a:lnSpc>
                <a:spcPts val="1500"/>
              </a:lnSpc>
              <a:buClr>
                <a:schemeClr val="accent1"/>
              </a:buClr>
              <a:buFont typeface="Arial" panose="020B0604020202020204" pitchFamily="34" charset="0"/>
              <a:buChar char="•"/>
            </a:pPr>
            <a:r>
              <a:rPr lang="en-US" sz="1100" dirty="0"/>
              <a:t>Page 3: </a:t>
            </a:r>
            <a:r>
              <a:rPr lang="en-US" sz="1100" b="1" dirty="0"/>
              <a:t>The email, </a:t>
            </a:r>
            <a:r>
              <a:rPr lang="en-US" sz="1100" dirty="0"/>
              <a:t>which can be customized to reflect your specific plan provisions, can be sent internally to your participants as an additional touchpoint to the scheduled notices.</a:t>
            </a:r>
          </a:p>
        </p:txBody>
      </p:sp>
      <p:sp>
        <p:nvSpPr>
          <p:cNvPr id="50" name="Title 17">
            <a:extLst>
              <a:ext uri="{FF2B5EF4-FFF2-40B4-BE49-F238E27FC236}">
                <a16:creationId xmlns:a16="http://schemas.microsoft.com/office/drawing/2014/main" id="{6461F3DC-AFD9-2830-5565-11680F4A04DF}"/>
              </a:ext>
            </a:extLst>
          </p:cNvPr>
          <p:cNvSpPr txBox="1">
            <a:spLocks/>
          </p:cNvSpPr>
          <p:nvPr/>
        </p:nvSpPr>
        <p:spPr>
          <a:xfrm>
            <a:off x="326902" y="2361441"/>
            <a:ext cx="7201710" cy="475200"/>
          </a:xfrm>
          <a:prstGeom prst="rect">
            <a:avLst/>
          </a:prstGeom>
        </p:spPr>
        <p:txBody>
          <a:bodyPr vert="horz" lIns="0" tIns="0" rIns="0" bIns="0" rtlCol="0" anchor="t" anchorCtr="0">
            <a:noAutofit/>
          </a:bodyPr>
          <a:lstStyle>
            <a:lvl1pPr algn="l" defTabSz="582930" rtl="0" eaLnBrk="1" latinLnBrk="0" hangingPunct="1">
              <a:lnSpc>
                <a:spcPts val="1462"/>
              </a:lnSpc>
              <a:spcBef>
                <a:spcPct val="0"/>
              </a:spcBef>
              <a:buNone/>
              <a:defRPr lang="en-US" sz="1785" b="0" i="0" kern="1200">
                <a:solidFill>
                  <a:schemeClr val="accent1"/>
                </a:solidFill>
                <a:latin typeface="Fidelity Slab Light" pitchFamily="2" charset="77"/>
                <a:ea typeface="Roboto Slab Light" pitchFamily="2" charset="0"/>
                <a:cs typeface="Calibri" panose="020F0502020204030204" pitchFamily="34" charset="0"/>
              </a:defRPr>
            </a:lvl1pPr>
          </a:lstStyle>
          <a:p>
            <a:r>
              <a:rPr lang="en-US" sz="1400" dirty="0"/>
              <a:t>2026 claims filing deadline awareness</a:t>
            </a:r>
            <a:br>
              <a:rPr lang="en-US" sz="1400" dirty="0"/>
            </a:br>
            <a:endParaRPr lang="en-US" sz="1400" dirty="0"/>
          </a:p>
        </p:txBody>
      </p:sp>
      <p:sp>
        <p:nvSpPr>
          <p:cNvPr id="51" name="Text Placeholder 18">
            <a:extLst>
              <a:ext uri="{FF2B5EF4-FFF2-40B4-BE49-F238E27FC236}">
                <a16:creationId xmlns:a16="http://schemas.microsoft.com/office/drawing/2014/main" id="{5911C4ED-B1D0-2E0C-7F5D-0B1995E687EF}"/>
              </a:ext>
            </a:extLst>
          </p:cNvPr>
          <p:cNvSpPr txBox="1">
            <a:spLocks/>
          </p:cNvSpPr>
          <p:nvPr/>
        </p:nvSpPr>
        <p:spPr>
          <a:xfrm>
            <a:off x="323821" y="2628416"/>
            <a:ext cx="3454079" cy="855360"/>
          </a:xfrm>
          <a:prstGeom prst="rect">
            <a:avLst/>
          </a:prstGeom>
        </p:spPr>
        <p:txBody>
          <a:bodyPr vert="horz" lIns="0" tIns="45720" rIns="91440" bIns="45720" rtlCol="0">
            <a:noAutofit/>
          </a:bodyPr>
          <a:lstStyle>
            <a:lvl1pPr marL="0" indent="0" algn="l" defTabSz="582930" rtl="0" eaLnBrk="1" latinLnBrk="0" hangingPunct="1">
              <a:lnSpc>
                <a:spcPct val="90000"/>
              </a:lnSpc>
              <a:spcBef>
                <a:spcPts val="638"/>
              </a:spcBef>
              <a:buFont typeface="Arial" panose="020B0604020202020204" pitchFamily="34" charset="0"/>
              <a:buNone/>
              <a:defRPr lang="en-US" sz="1020" b="0" i="0" kern="1200">
                <a:solidFill>
                  <a:schemeClr val="tx2"/>
                </a:solidFill>
                <a:latin typeface="+mn-lt"/>
                <a:ea typeface="+mn-ea"/>
                <a:cs typeface="+mn-cs"/>
              </a:defRPr>
            </a:lvl1pPr>
            <a:lvl2pPr marL="291464" indent="0" algn="l" defTabSz="582930" rtl="0" eaLnBrk="1" latinLnBrk="0" hangingPunct="1">
              <a:lnSpc>
                <a:spcPct val="90000"/>
              </a:lnSpc>
              <a:spcBef>
                <a:spcPts val="319"/>
              </a:spcBef>
              <a:buFont typeface="Arial" panose="020B0604020202020204" pitchFamily="34" charset="0"/>
              <a:buNone/>
              <a:defRPr sz="1020" b="0" i="0" kern="1200">
                <a:solidFill>
                  <a:schemeClr val="tx1"/>
                </a:solidFill>
                <a:latin typeface="+mn-lt"/>
                <a:ea typeface="+mn-ea"/>
                <a:cs typeface="+mn-cs"/>
              </a:defRPr>
            </a:lvl2pPr>
            <a:lvl3pPr marL="582929" indent="0" algn="l" defTabSz="582930" rtl="0" eaLnBrk="1" latinLnBrk="0" hangingPunct="1">
              <a:lnSpc>
                <a:spcPct val="90000"/>
              </a:lnSpc>
              <a:spcBef>
                <a:spcPts val="319"/>
              </a:spcBef>
              <a:buFont typeface="Arial" panose="020B0604020202020204" pitchFamily="34" charset="0"/>
              <a:buNone/>
              <a:defRPr sz="893" b="0" i="0" kern="1200">
                <a:solidFill>
                  <a:schemeClr val="tx1"/>
                </a:solidFill>
                <a:latin typeface="+mn-lt"/>
                <a:ea typeface="+mn-ea"/>
                <a:cs typeface="+mn-cs"/>
              </a:defRPr>
            </a:lvl3pPr>
            <a:lvl4pPr marL="874394" indent="0" algn="l" defTabSz="582930" rtl="0" eaLnBrk="1" latinLnBrk="0" hangingPunct="1">
              <a:lnSpc>
                <a:spcPct val="90000"/>
              </a:lnSpc>
              <a:spcBef>
                <a:spcPts val="319"/>
              </a:spcBef>
              <a:buFont typeface="Arial" panose="020B0604020202020204" pitchFamily="34" charset="0"/>
              <a:buNone/>
              <a:defRPr sz="893" b="0" i="0" kern="1200">
                <a:solidFill>
                  <a:schemeClr val="tx1"/>
                </a:solidFill>
                <a:latin typeface="+mn-lt"/>
                <a:ea typeface="+mn-ea"/>
                <a:cs typeface="+mn-cs"/>
              </a:defRPr>
            </a:lvl4pPr>
            <a:lvl5pPr marL="1165859" indent="0" algn="l" defTabSz="582930" rtl="0" eaLnBrk="1" latinLnBrk="0" hangingPunct="1">
              <a:lnSpc>
                <a:spcPct val="90000"/>
              </a:lnSpc>
              <a:spcBef>
                <a:spcPts val="319"/>
              </a:spcBef>
              <a:buFont typeface="Arial" panose="020B0604020202020204" pitchFamily="34" charset="0"/>
              <a:buNone/>
              <a:defRPr sz="893" b="0" i="0" kern="1200">
                <a:solidFill>
                  <a:schemeClr val="tx1"/>
                </a:solidFill>
                <a:latin typeface="+mn-lt"/>
                <a:ea typeface="+mn-ea"/>
                <a:cs typeface="+mn-cs"/>
              </a:defRPr>
            </a:lvl5pPr>
            <a:lvl6pPr marL="1603056"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6pPr>
            <a:lvl7pPr marL="1894520"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7pPr>
            <a:lvl8pPr marL="2185986"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8pPr>
            <a:lvl9pPr marL="2477450"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9pPr>
          </a:lstStyle>
          <a:p>
            <a:pPr>
              <a:lnSpc>
                <a:spcPts val="1500"/>
              </a:lnSpc>
            </a:pPr>
            <a:r>
              <a:rPr lang="en-US" sz="1100" dirty="0"/>
              <a:t>By now, you should have received information on renewal and annual enrollment planning. One key item that we want to keep you in the loop on is reminding your Flexible Spending and Reimbursement Accounts (FSRA) participants of the claim filing deadline for their benefits.</a:t>
            </a:r>
          </a:p>
        </p:txBody>
      </p:sp>
      <p:sp>
        <p:nvSpPr>
          <p:cNvPr id="59" name="TextBox 58">
            <a:extLst>
              <a:ext uri="{FF2B5EF4-FFF2-40B4-BE49-F238E27FC236}">
                <a16:creationId xmlns:a16="http://schemas.microsoft.com/office/drawing/2014/main" id="{E77B355A-E8BC-1D49-4555-DAD780425EA3}"/>
              </a:ext>
            </a:extLst>
          </p:cNvPr>
          <p:cNvSpPr txBox="1"/>
          <p:nvPr/>
        </p:nvSpPr>
        <p:spPr>
          <a:xfrm>
            <a:off x="4161628" y="2319928"/>
            <a:ext cx="3323389" cy="523220"/>
          </a:xfrm>
          <a:prstGeom prst="rect">
            <a:avLst/>
          </a:prstGeom>
          <a:noFill/>
        </p:spPr>
        <p:txBody>
          <a:bodyPr wrap="square" lIns="0" rIns="0" rtlCol="0" anchor="t">
            <a:spAutoFit/>
          </a:bodyPr>
          <a:lstStyle>
            <a:defPPr>
              <a:defRPr lang="en-US"/>
            </a:defPPr>
            <a:lvl1pPr marR="0" lvl="0" indent="0" fontAlgn="auto">
              <a:lnSpc>
                <a:spcPct val="100000"/>
              </a:lnSpc>
              <a:spcBef>
                <a:spcPts val="0"/>
              </a:spcBef>
              <a:spcAft>
                <a:spcPts val="0"/>
              </a:spcAft>
              <a:buClrTx/>
              <a:buSzTx/>
              <a:buFontTx/>
              <a:buNone/>
              <a:tabLst/>
              <a:defRPr kumimoji="0" sz="1600" b="0" i="0" u="none" strike="noStrike" cap="none" spc="0" normalizeH="0" baseline="0">
                <a:ln>
                  <a:noFill/>
                </a:ln>
                <a:solidFill>
                  <a:srgbClr val="333F48"/>
                </a:solidFill>
                <a:effectLst/>
                <a:uLnTx/>
                <a:uFillTx/>
                <a:latin typeface="+mj-lt"/>
              </a:defRPr>
            </a:lvl1pPr>
          </a:lstStyle>
          <a:p>
            <a:pPr>
              <a:spcAft>
                <a:spcPts val="600"/>
              </a:spcAft>
            </a:pPr>
            <a:r>
              <a:rPr lang="en-US" sz="1400" dirty="0">
                <a:solidFill>
                  <a:schemeClr val="accent1"/>
                </a:solidFill>
              </a:rPr>
              <a:t>Claims filing – participant notification timeline</a:t>
            </a:r>
          </a:p>
        </p:txBody>
      </p:sp>
      <p:sp>
        <p:nvSpPr>
          <p:cNvPr id="60" name="TextBox 59">
            <a:extLst>
              <a:ext uri="{FF2B5EF4-FFF2-40B4-BE49-F238E27FC236}">
                <a16:creationId xmlns:a16="http://schemas.microsoft.com/office/drawing/2014/main" id="{FC6064FA-105D-D6D6-FEDC-04006DE1CFDA}"/>
              </a:ext>
            </a:extLst>
          </p:cNvPr>
          <p:cNvSpPr txBox="1"/>
          <p:nvPr/>
        </p:nvSpPr>
        <p:spPr>
          <a:xfrm>
            <a:off x="4161628" y="5077792"/>
            <a:ext cx="3243683" cy="799834"/>
          </a:xfrm>
          <a:prstGeom prst="rect">
            <a:avLst/>
          </a:prstGeom>
          <a:noFill/>
        </p:spPr>
        <p:txBody>
          <a:bodyPr wrap="square" lIns="0" rIns="0" rtlCol="0" anchor="t">
            <a:spAutoFit/>
          </a:bodyPr>
          <a:lstStyle>
            <a:defPPr>
              <a:defRPr lang="en-US"/>
            </a:defPPr>
            <a:lvl1pPr marR="0" lvl="0" indent="0" fontAlgn="auto">
              <a:lnSpc>
                <a:spcPct val="100000"/>
              </a:lnSpc>
              <a:spcBef>
                <a:spcPts val="0"/>
              </a:spcBef>
              <a:spcAft>
                <a:spcPts val="0"/>
              </a:spcAft>
              <a:buClrTx/>
              <a:buSzTx/>
              <a:buFontTx/>
              <a:buNone/>
              <a:tabLst/>
              <a:defRPr kumimoji="0" sz="1600" b="0" i="0" u="none" strike="noStrike" cap="none" spc="0" normalizeH="0" baseline="0">
                <a:ln>
                  <a:noFill/>
                </a:ln>
                <a:solidFill>
                  <a:srgbClr val="333F48"/>
                </a:solidFill>
                <a:effectLst/>
                <a:uLnTx/>
                <a:uFillTx/>
                <a:latin typeface="+mj-lt"/>
              </a:defRPr>
            </a:lvl1pPr>
          </a:lstStyle>
          <a:p>
            <a:pPr>
              <a:lnSpc>
                <a:spcPts val="1420"/>
              </a:lnSpc>
              <a:spcAft>
                <a:spcPts val="600"/>
              </a:spcAft>
            </a:pPr>
            <a:r>
              <a:rPr lang="en-US" sz="1100" dirty="0">
                <a:latin typeface="Fidelity Sans" panose="020B0503030202020204" pitchFamily="34" charset="77"/>
              </a:rPr>
              <a:t>Note: If you would like to opt out of these notices you must inform your Reimbursement Accounts Client Service Manager by 5 p.m. ET on Wednesday, September 30. </a:t>
            </a:r>
          </a:p>
        </p:txBody>
      </p:sp>
      <p:sp>
        <p:nvSpPr>
          <p:cNvPr id="63" name="TextBox 62">
            <a:extLst>
              <a:ext uri="{FF2B5EF4-FFF2-40B4-BE49-F238E27FC236}">
                <a16:creationId xmlns:a16="http://schemas.microsoft.com/office/drawing/2014/main" id="{8485935C-B497-2DAD-58BD-52E8EE0F57E3}"/>
              </a:ext>
            </a:extLst>
          </p:cNvPr>
          <p:cNvSpPr txBox="1"/>
          <p:nvPr/>
        </p:nvSpPr>
        <p:spPr>
          <a:xfrm>
            <a:off x="4504619" y="3015301"/>
            <a:ext cx="2797517" cy="846386"/>
          </a:xfrm>
          <a:prstGeom prst="rect">
            <a:avLst/>
          </a:prstGeom>
          <a:noFill/>
        </p:spPr>
        <p:txBody>
          <a:bodyPr wrap="square" lIns="0" tIns="45720" rIns="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600" b="0" i="0" u="none" strike="noStrike" cap="none" spc="0" normalizeH="0" baseline="0">
                <a:ln>
                  <a:noFill/>
                </a:ln>
                <a:solidFill>
                  <a:srgbClr val="333F48"/>
                </a:solidFill>
                <a:effectLst/>
                <a:uLnTx/>
                <a:uFillTx/>
                <a:latin typeface="+mj-lt"/>
              </a:defRPr>
            </a:lvl1pPr>
          </a:lstStyle>
          <a:p>
            <a:pPr>
              <a:spcAft>
                <a:spcPts val="600"/>
              </a:spcAft>
            </a:pPr>
            <a:r>
              <a:rPr lang="en-US" sz="1100" b="1" dirty="0">
                <a:solidFill>
                  <a:schemeClr val="accent1"/>
                </a:solidFill>
                <a:latin typeface="Fidelity Sans"/>
              </a:rPr>
              <a:t>October 21, 2026</a:t>
            </a:r>
            <a:endParaRPr lang="en-US" sz="1100" dirty="0">
              <a:solidFill>
                <a:schemeClr val="accent1"/>
              </a:solidFill>
              <a:latin typeface="Fidelity Sans"/>
            </a:endParaRPr>
          </a:p>
          <a:p>
            <a:pPr>
              <a:spcAft>
                <a:spcPts val="600"/>
              </a:spcAft>
            </a:pPr>
            <a:r>
              <a:rPr lang="en-US" sz="1100" dirty="0">
                <a:solidFill>
                  <a:schemeClr val="tx1"/>
                </a:solidFill>
                <a:latin typeface="Fidelity Sans" panose="020B0503030202020204" pitchFamily="34" charset="77"/>
              </a:rPr>
              <a:t>First notice sent on or around this date to participants who have a balance greater than $0</a:t>
            </a:r>
            <a:endParaRPr lang="en-US" sz="1100" dirty="0">
              <a:latin typeface="Fidelity Sans" panose="020B0503030202020204" pitchFamily="34" charset="77"/>
            </a:endParaRPr>
          </a:p>
        </p:txBody>
      </p:sp>
      <p:grpSp>
        <p:nvGrpSpPr>
          <p:cNvPr id="64" name="Graphic 31">
            <a:extLst>
              <a:ext uri="{FF2B5EF4-FFF2-40B4-BE49-F238E27FC236}">
                <a16:creationId xmlns:a16="http://schemas.microsoft.com/office/drawing/2014/main" id="{75F9CD45-F7F2-F02E-8AD6-DF88592CACF0}"/>
              </a:ext>
            </a:extLst>
          </p:cNvPr>
          <p:cNvGrpSpPr/>
          <p:nvPr/>
        </p:nvGrpSpPr>
        <p:grpSpPr>
          <a:xfrm>
            <a:off x="4190399" y="3041145"/>
            <a:ext cx="186267" cy="186221"/>
            <a:chOff x="-3080369" y="3928579"/>
            <a:chExt cx="516853" cy="516725"/>
          </a:xfrm>
          <a:noFill/>
        </p:grpSpPr>
        <p:sp>
          <p:nvSpPr>
            <p:cNvPr id="65" name="Freeform 64">
              <a:extLst>
                <a:ext uri="{FF2B5EF4-FFF2-40B4-BE49-F238E27FC236}">
                  <a16:creationId xmlns:a16="http://schemas.microsoft.com/office/drawing/2014/main" id="{A64AADCD-E351-3404-E32F-C542535F28E5}"/>
                </a:ext>
              </a:extLst>
            </p:cNvPr>
            <p:cNvSpPr/>
            <p:nvPr/>
          </p:nvSpPr>
          <p:spPr>
            <a:xfrm>
              <a:off x="-3080369" y="3997467"/>
              <a:ext cx="516853" cy="447837"/>
            </a:xfrm>
            <a:custGeom>
              <a:avLst/>
              <a:gdLst>
                <a:gd name="connsiteX0" fmla="*/ 516726 w 516853"/>
                <a:gd name="connsiteY0" fmla="*/ 413330 h 447837"/>
                <a:gd name="connsiteX1" fmla="*/ 482218 w 516853"/>
                <a:gd name="connsiteY1" fmla="*/ 447838 h 447837"/>
                <a:gd name="connsiteX2" fmla="*/ 34508 w 516853"/>
                <a:gd name="connsiteY2" fmla="*/ 447838 h 447837"/>
                <a:gd name="connsiteX3" fmla="*/ 0 w 516853"/>
                <a:gd name="connsiteY3" fmla="*/ 413330 h 447837"/>
                <a:gd name="connsiteX4" fmla="*/ 0 w 516853"/>
                <a:gd name="connsiteY4" fmla="*/ 34508 h 447837"/>
                <a:gd name="connsiteX5" fmla="*/ 34508 w 516853"/>
                <a:gd name="connsiteY5" fmla="*/ 0 h 447837"/>
                <a:gd name="connsiteX6" fmla="*/ 482346 w 516853"/>
                <a:gd name="connsiteY6" fmla="*/ 0 h 447837"/>
                <a:gd name="connsiteX7" fmla="*/ 516854 w 516853"/>
                <a:gd name="connsiteY7" fmla="*/ 34508 h 447837"/>
                <a:gd name="connsiteX8" fmla="*/ 516854 w 516853"/>
                <a:gd name="connsiteY8" fmla="*/ 413458 h 447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853" h="447837">
                  <a:moveTo>
                    <a:pt x="516726" y="413330"/>
                  </a:moveTo>
                  <a:cubicBezTo>
                    <a:pt x="516726" y="431734"/>
                    <a:pt x="500622" y="447838"/>
                    <a:pt x="482218" y="447838"/>
                  </a:cubicBezTo>
                  <a:lnTo>
                    <a:pt x="34508" y="447838"/>
                  </a:lnTo>
                  <a:cubicBezTo>
                    <a:pt x="16104" y="447838"/>
                    <a:pt x="0" y="431734"/>
                    <a:pt x="0" y="413330"/>
                  </a:cubicBezTo>
                  <a:lnTo>
                    <a:pt x="0" y="34508"/>
                  </a:lnTo>
                  <a:cubicBezTo>
                    <a:pt x="0" y="16104"/>
                    <a:pt x="16104" y="0"/>
                    <a:pt x="34508" y="0"/>
                  </a:cubicBezTo>
                  <a:lnTo>
                    <a:pt x="482346" y="0"/>
                  </a:lnTo>
                  <a:cubicBezTo>
                    <a:pt x="500750" y="0"/>
                    <a:pt x="516854" y="16104"/>
                    <a:pt x="516854" y="34508"/>
                  </a:cubicBezTo>
                  <a:lnTo>
                    <a:pt x="516854" y="413458"/>
                  </a:lnTo>
                  <a:close/>
                </a:path>
              </a:pathLst>
            </a:custGeom>
            <a:noFill/>
            <a:ln w="12700" cap="rnd">
              <a:solidFill>
                <a:srgbClr val="368727"/>
              </a:solidFill>
              <a:prstDash val="solid"/>
              <a:round/>
            </a:ln>
          </p:spPr>
          <p:txBody>
            <a:bodyPr rtlCol="0" anchor="ctr"/>
            <a:lstStyle/>
            <a:p>
              <a:endParaRPr lang="en-US"/>
            </a:p>
          </p:txBody>
        </p:sp>
        <p:sp>
          <p:nvSpPr>
            <p:cNvPr id="66" name="Freeform 65">
              <a:extLst>
                <a:ext uri="{FF2B5EF4-FFF2-40B4-BE49-F238E27FC236}">
                  <a16:creationId xmlns:a16="http://schemas.microsoft.com/office/drawing/2014/main" id="{F9896375-F393-C42D-BBC3-2975429F3DC4}"/>
                </a:ext>
              </a:extLst>
            </p:cNvPr>
            <p:cNvSpPr/>
            <p:nvPr/>
          </p:nvSpPr>
          <p:spPr>
            <a:xfrm>
              <a:off x="-3080369" y="4122463"/>
              <a:ext cx="516726" cy="12780"/>
            </a:xfrm>
            <a:custGeom>
              <a:avLst/>
              <a:gdLst>
                <a:gd name="connsiteX0" fmla="*/ 0 w 516726"/>
                <a:gd name="connsiteY0" fmla="*/ 0 h 12780"/>
                <a:gd name="connsiteX1" fmla="*/ 516726 w 516726"/>
                <a:gd name="connsiteY1" fmla="*/ 0 h 12780"/>
              </a:gdLst>
              <a:ahLst/>
              <a:cxnLst>
                <a:cxn ang="0">
                  <a:pos x="connsiteX0" y="connsiteY0"/>
                </a:cxn>
                <a:cxn ang="0">
                  <a:pos x="connsiteX1" y="connsiteY1"/>
                </a:cxn>
              </a:cxnLst>
              <a:rect l="l" t="t" r="r" b="b"/>
              <a:pathLst>
                <a:path w="516726" h="12780">
                  <a:moveTo>
                    <a:pt x="0" y="0"/>
                  </a:moveTo>
                  <a:lnTo>
                    <a:pt x="516726" y="0"/>
                  </a:lnTo>
                </a:path>
              </a:pathLst>
            </a:custGeom>
            <a:noFill/>
            <a:ln w="12700" cap="rnd">
              <a:solidFill>
                <a:srgbClr val="368727"/>
              </a:solidFill>
              <a:prstDash val="solid"/>
              <a:round/>
            </a:ln>
          </p:spPr>
          <p:txBody>
            <a:bodyPr rtlCol="0" anchor="ctr"/>
            <a:lstStyle/>
            <a:p>
              <a:endParaRPr lang="en-US"/>
            </a:p>
          </p:txBody>
        </p:sp>
        <p:sp>
          <p:nvSpPr>
            <p:cNvPr id="67" name="Freeform 66">
              <a:extLst>
                <a:ext uri="{FF2B5EF4-FFF2-40B4-BE49-F238E27FC236}">
                  <a16:creationId xmlns:a16="http://schemas.microsoft.com/office/drawing/2014/main" id="{F027C8DE-36E0-D008-A53F-380312756C7D}"/>
                </a:ext>
              </a:extLst>
            </p:cNvPr>
            <p:cNvSpPr/>
            <p:nvPr/>
          </p:nvSpPr>
          <p:spPr>
            <a:xfrm>
              <a:off x="-2942592" y="3928579"/>
              <a:ext cx="12780" cy="119372"/>
            </a:xfrm>
            <a:custGeom>
              <a:avLst/>
              <a:gdLst>
                <a:gd name="connsiteX0" fmla="*/ 0 w 12780"/>
                <a:gd name="connsiteY0" fmla="*/ 119372 h 119372"/>
                <a:gd name="connsiteX1" fmla="*/ 0 w 12780"/>
                <a:gd name="connsiteY1" fmla="*/ 0 h 119372"/>
              </a:gdLst>
              <a:ahLst/>
              <a:cxnLst>
                <a:cxn ang="0">
                  <a:pos x="connsiteX0" y="connsiteY0"/>
                </a:cxn>
                <a:cxn ang="0">
                  <a:pos x="connsiteX1" y="connsiteY1"/>
                </a:cxn>
              </a:cxnLst>
              <a:rect l="l" t="t" r="r" b="b"/>
              <a:pathLst>
                <a:path w="12780" h="119372">
                  <a:moveTo>
                    <a:pt x="0" y="119372"/>
                  </a:moveTo>
                  <a:lnTo>
                    <a:pt x="0" y="0"/>
                  </a:lnTo>
                </a:path>
              </a:pathLst>
            </a:custGeom>
            <a:noFill/>
            <a:ln w="12700" cap="rnd">
              <a:solidFill>
                <a:srgbClr val="368727"/>
              </a:solidFill>
              <a:prstDash val="solid"/>
              <a:round/>
            </a:ln>
          </p:spPr>
          <p:txBody>
            <a:bodyPr rtlCol="0" anchor="ctr"/>
            <a:lstStyle/>
            <a:p>
              <a:endParaRPr lang="en-US"/>
            </a:p>
          </p:txBody>
        </p:sp>
        <p:sp>
          <p:nvSpPr>
            <p:cNvPr id="68" name="Freeform 67">
              <a:extLst>
                <a:ext uri="{FF2B5EF4-FFF2-40B4-BE49-F238E27FC236}">
                  <a16:creationId xmlns:a16="http://schemas.microsoft.com/office/drawing/2014/main" id="{07289552-0F6C-A0CB-3576-EE4F3202FA40}"/>
                </a:ext>
              </a:extLst>
            </p:cNvPr>
            <p:cNvSpPr/>
            <p:nvPr/>
          </p:nvSpPr>
          <p:spPr>
            <a:xfrm>
              <a:off x="-2701419" y="3928579"/>
              <a:ext cx="12780" cy="119372"/>
            </a:xfrm>
            <a:custGeom>
              <a:avLst/>
              <a:gdLst>
                <a:gd name="connsiteX0" fmla="*/ 0 w 12780"/>
                <a:gd name="connsiteY0" fmla="*/ 119372 h 119372"/>
                <a:gd name="connsiteX1" fmla="*/ 0 w 12780"/>
                <a:gd name="connsiteY1" fmla="*/ 0 h 119372"/>
              </a:gdLst>
              <a:ahLst/>
              <a:cxnLst>
                <a:cxn ang="0">
                  <a:pos x="connsiteX0" y="connsiteY0"/>
                </a:cxn>
                <a:cxn ang="0">
                  <a:pos x="connsiteX1" y="connsiteY1"/>
                </a:cxn>
              </a:cxnLst>
              <a:rect l="l" t="t" r="r" b="b"/>
              <a:pathLst>
                <a:path w="12780" h="119372">
                  <a:moveTo>
                    <a:pt x="0" y="119372"/>
                  </a:moveTo>
                  <a:lnTo>
                    <a:pt x="0" y="0"/>
                  </a:lnTo>
                </a:path>
              </a:pathLst>
            </a:custGeom>
            <a:noFill/>
            <a:ln w="12700" cap="rnd">
              <a:solidFill>
                <a:srgbClr val="368727"/>
              </a:solidFill>
              <a:prstDash val="solid"/>
              <a:round/>
            </a:ln>
          </p:spPr>
          <p:txBody>
            <a:bodyPr rtlCol="0" anchor="ctr"/>
            <a:lstStyle/>
            <a:p>
              <a:endParaRPr lang="en-US"/>
            </a:p>
          </p:txBody>
        </p:sp>
      </p:grpSp>
      <p:sp>
        <p:nvSpPr>
          <p:cNvPr id="75" name="TextBox 74">
            <a:extLst>
              <a:ext uri="{FF2B5EF4-FFF2-40B4-BE49-F238E27FC236}">
                <a16:creationId xmlns:a16="http://schemas.microsoft.com/office/drawing/2014/main" id="{7B17559C-CAF8-912E-AF7C-2BFA8C2149E3}"/>
              </a:ext>
            </a:extLst>
          </p:cNvPr>
          <p:cNvSpPr txBox="1"/>
          <p:nvPr/>
        </p:nvSpPr>
        <p:spPr>
          <a:xfrm>
            <a:off x="4504619" y="3977631"/>
            <a:ext cx="2797517" cy="1092607"/>
          </a:xfrm>
          <a:prstGeom prst="rect">
            <a:avLst/>
          </a:prstGeom>
          <a:noFill/>
        </p:spPr>
        <p:txBody>
          <a:bodyPr wrap="square" lIns="0" tIns="45720" rIns="0" bIns="45720" rtlCol="0" anchor="t">
            <a:spAutoFit/>
          </a:bodyPr>
          <a:lstStyle>
            <a:defPPr>
              <a:defRPr lang="en-US"/>
            </a:defPPr>
            <a:lvl1pPr marR="0" lvl="0" indent="0" fontAlgn="auto">
              <a:lnSpc>
                <a:spcPct val="100000"/>
              </a:lnSpc>
              <a:spcBef>
                <a:spcPts val="0"/>
              </a:spcBef>
              <a:spcAft>
                <a:spcPts val="0"/>
              </a:spcAft>
              <a:buClrTx/>
              <a:buSzTx/>
              <a:buFontTx/>
              <a:buNone/>
              <a:tabLst/>
              <a:defRPr kumimoji="0" sz="1600" b="0" i="0" u="none" strike="noStrike" cap="none" spc="0" normalizeH="0" baseline="0">
                <a:ln>
                  <a:noFill/>
                </a:ln>
                <a:solidFill>
                  <a:srgbClr val="333F48"/>
                </a:solidFill>
                <a:effectLst/>
                <a:uLnTx/>
                <a:uFillTx/>
                <a:latin typeface="+mj-lt"/>
              </a:defRPr>
            </a:lvl1pPr>
          </a:lstStyle>
          <a:p>
            <a:pPr>
              <a:spcAft>
                <a:spcPts val="600"/>
              </a:spcAft>
            </a:pPr>
            <a:r>
              <a:rPr lang="en-US" sz="1100" b="1" dirty="0">
                <a:solidFill>
                  <a:schemeClr val="accent1"/>
                </a:solidFill>
                <a:latin typeface="Fidelity Sans"/>
              </a:rPr>
              <a:t>January 27, 2027</a:t>
            </a:r>
            <a:endParaRPr lang="en-US" sz="1100" dirty="0">
              <a:solidFill>
                <a:schemeClr val="accent1"/>
              </a:solidFill>
              <a:latin typeface="Fidelity Sans"/>
            </a:endParaRPr>
          </a:p>
          <a:p>
            <a:pPr>
              <a:spcAft>
                <a:spcPts val="600"/>
              </a:spcAft>
            </a:pPr>
            <a:r>
              <a:rPr lang="en-US" sz="1100" dirty="0">
                <a:solidFill>
                  <a:schemeClr val="tx1"/>
                </a:solidFill>
                <a:latin typeface="Fidelity Sans" panose="020B0503030202020204" pitchFamily="34" charset="77"/>
              </a:rPr>
              <a:t>Second notice sent on or around this date to participants who have a balance greater than $0</a:t>
            </a:r>
          </a:p>
          <a:p>
            <a:pPr>
              <a:spcAft>
                <a:spcPts val="600"/>
              </a:spcAft>
            </a:pPr>
            <a:endParaRPr lang="en-US" sz="1100" dirty="0">
              <a:solidFill>
                <a:schemeClr val="tx1"/>
              </a:solidFill>
              <a:latin typeface="Fidelity Sans" panose="020B0503030202020204" pitchFamily="34" charset="77"/>
            </a:endParaRPr>
          </a:p>
        </p:txBody>
      </p:sp>
      <p:grpSp>
        <p:nvGrpSpPr>
          <p:cNvPr id="76" name="Graphic 31">
            <a:extLst>
              <a:ext uri="{FF2B5EF4-FFF2-40B4-BE49-F238E27FC236}">
                <a16:creationId xmlns:a16="http://schemas.microsoft.com/office/drawing/2014/main" id="{956EA360-A001-CAAA-25ED-2D4DED5F1CBD}"/>
              </a:ext>
            </a:extLst>
          </p:cNvPr>
          <p:cNvGrpSpPr/>
          <p:nvPr/>
        </p:nvGrpSpPr>
        <p:grpSpPr>
          <a:xfrm>
            <a:off x="4190399" y="4003475"/>
            <a:ext cx="186267" cy="186221"/>
            <a:chOff x="-3080369" y="3928579"/>
            <a:chExt cx="516853" cy="516725"/>
          </a:xfrm>
          <a:noFill/>
        </p:grpSpPr>
        <p:sp>
          <p:nvSpPr>
            <p:cNvPr id="77" name="Freeform 76">
              <a:extLst>
                <a:ext uri="{FF2B5EF4-FFF2-40B4-BE49-F238E27FC236}">
                  <a16:creationId xmlns:a16="http://schemas.microsoft.com/office/drawing/2014/main" id="{9722578D-953D-8C0D-8BC9-C1B37D5B2860}"/>
                </a:ext>
              </a:extLst>
            </p:cNvPr>
            <p:cNvSpPr/>
            <p:nvPr/>
          </p:nvSpPr>
          <p:spPr>
            <a:xfrm>
              <a:off x="-3080369" y="3997467"/>
              <a:ext cx="516853" cy="447837"/>
            </a:xfrm>
            <a:custGeom>
              <a:avLst/>
              <a:gdLst>
                <a:gd name="connsiteX0" fmla="*/ 516726 w 516853"/>
                <a:gd name="connsiteY0" fmla="*/ 413330 h 447837"/>
                <a:gd name="connsiteX1" fmla="*/ 482218 w 516853"/>
                <a:gd name="connsiteY1" fmla="*/ 447838 h 447837"/>
                <a:gd name="connsiteX2" fmla="*/ 34508 w 516853"/>
                <a:gd name="connsiteY2" fmla="*/ 447838 h 447837"/>
                <a:gd name="connsiteX3" fmla="*/ 0 w 516853"/>
                <a:gd name="connsiteY3" fmla="*/ 413330 h 447837"/>
                <a:gd name="connsiteX4" fmla="*/ 0 w 516853"/>
                <a:gd name="connsiteY4" fmla="*/ 34508 h 447837"/>
                <a:gd name="connsiteX5" fmla="*/ 34508 w 516853"/>
                <a:gd name="connsiteY5" fmla="*/ 0 h 447837"/>
                <a:gd name="connsiteX6" fmla="*/ 482346 w 516853"/>
                <a:gd name="connsiteY6" fmla="*/ 0 h 447837"/>
                <a:gd name="connsiteX7" fmla="*/ 516854 w 516853"/>
                <a:gd name="connsiteY7" fmla="*/ 34508 h 447837"/>
                <a:gd name="connsiteX8" fmla="*/ 516854 w 516853"/>
                <a:gd name="connsiteY8" fmla="*/ 413458 h 447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853" h="447837">
                  <a:moveTo>
                    <a:pt x="516726" y="413330"/>
                  </a:moveTo>
                  <a:cubicBezTo>
                    <a:pt x="516726" y="431734"/>
                    <a:pt x="500622" y="447838"/>
                    <a:pt x="482218" y="447838"/>
                  </a:cubicBezTo>
                  <a:lnTo>
                    <a:pt x="34508" y="447838"/>
                  </a:lnTo>
                  <a:cubicBezTo>
                    <a:pt x="16104" y="447838"/>
                    <a:pt x="0" y="431734"/>
                    <a:pt x="0" y="413330"/>
                  </a:cubicBezTo>
                  <a:lnTo>
                    <a:pt x="0" y="34508"/>
                  </a:lnTo>
                  <a:cubicBezTo>
                    <a:pt x="0" y="16104"/>
                    <a:pt x="16104" y="0"/>
                    <a:pt x="34508" y="0"/>
                  </a:cubicBezTo>
                  <a:lnTo>
                    <a:pt x="482346" y="0"/>
                  </a:lnTo>
                  <a:cubicBezTo>
                    <a:pt x="500750" y="0"/>
                    <a:pt x="516854" y="16104"/>
                    <a:pt x="516854" y="34508"/>
                  </a:cubicBezTo>
                  <a:lnTo>
                    <a:pt x="516854" y="413458"/>
                  </a:lnTo>
                  <a:close/>
                </a:path>
              </a:pathLst>
            </a:custGeom>
            <a:noFill/>
            <a:ln w="12700" cap="rnd">
              <a:solidFill>
                <a:srgbClr val="368727"/>
              </a:solidFill>
              <a:prstDash val="solid"/>
              <a:round/>
            </a:ln>
          </p:spPr>
          <p:txBody>
            <a:bodyPr rtlCol="0" anchor="ctr"/>
            <a:lstStyle/>
            <a:p>
              <a:endParaRPr lang="en-US"/>
            </a:p>
          </p:txBody>
        </p:sp>
        <p:sp>
          <p:nvSpPr>
            <p:cNvPr id="78" name="Freeform 77">
              <a:extLst>
                <a:ext uri="{FF2B5EF4-FFF2-40B4-BE49-F238E27FC236}">
                  <a16:creationId xmlns:a16="http://schemas.microsoft.com/office/drawing/2014/main" id="{944432C9-EEAB-C70D-7F2B-A53AFCACFF6A}"/>
                </a:ext>
              </a:extLst>
            </p:cNvPr>
            <p:cNvSpPr/>
            <p:nvPr/>
          </p:nvSpPr>
          <p:spPr>
            <a:xfrm>
              <a:off x="-3080369" y="4122463"/>
              <a:ext cx="516726" cy="12780"/>
            </a:xfrm>
            <a:custGeom>
              <a:avLst/>
              <a:gdLst>
                <a:gd name="connsiteX0" fmla="*/ 0 w 516726"/>
                <a:gd name="connsiteY0" fmla="*/ 0 h 12780"/>
                <a:gd name="connsiteX1" fmla="*/ 516726 w 516726"/>
                <a:gd name="connsiteY1" fmla="*/ 0 h 12780"/>
              </a:gdLst>
              <a:ahLst/>
              <a:cxnLst>
                <a:cxn ang="0">
                  <a:pos x="connsiteX0" y="connsiteY0"/>
                </a:cxn>
                <a:cxn ang="0">
                  <a:pos x="connsiteX1" y="connsiteY1"/>
                </a:cxn>
              </a:cxnLst>
              <a:rect l="l" t="t" r="r" b="b"/>
              <a:pathLst>
                <a:path w="516726" h="12780">
                  <a:moveTo>
                    <a:pt x="0" y="0"/>
                  </a:moveTo>
                  <a:lnTo>
                    <a:pt x="516726" y="0"/>
                  </a:lnTo>
                </a:path>
              </a:pathLst>
            </a:custGeom>
            <a:noFill/>
            <a:ln w="12700" cap="rnd">
              <a:solidFill>
                <a:srgbClr val="368727"/>
              </a:solidFill>
              <a:prstDash val="solid"/>
              <a:round/>
            </a:ln>
          </p:spPr>
          <p:txBody>
            <a:bodyPr rtlCol="0" anchor="ctr"/>
            <a:lstStyle/>
            <a:p>
              <a:endParaRPr lang="en-US"/>
            </a:p>
          </p:txBody>
        </p:sp>
        <p:sp>
          <p:nvSpPr>
            <p:cNvPr id="79" name="Freeform 78">
              <a:extLst>
                <a:ext uri="{FF2B5EF4-FFF2-40B4-BE49-F238E27FC236}">
                  <a16:creationId xmlns:a16="http://schemas.microsoft.com/office/drawing/2014/main" id="{FC34CD52-D8D0-7C47-6011-33A83B07FCDA}"/>
                </a:ext>
              </a:extLst>
            </p:cNvPr>
            <p:cNvSpPr/>
            <p:nvPr/>
          </p:nvSpPr>
          <p:spPr>
            <a:xfrm>
              <a:off x="-2942592" y="3928579"/>
              <a:ext cx="12780" cy="119372"/>
            </a:xfrm>
            <a:custGeom>
              <a:avLst/>
              <a:gdLst>
                <a:gd name="connsiteX0" fmla="*/ 0 w 12780"/>
                <a:gd name="connsiteY0" fmla="*/ 119372 h 119372"/>
                <a:gd name="connsiteX1" fmla="*/ 0 w 12780"/>
                <a:gd name="connsiteY1" fmla="*/ 0 h 119372"/>
              </a:gdLst>
              <a:ahLst/>
              <a:cxnLst>
                <a:cxn ang="0">
                  <a:pos x="connsiteX0" y="connsiteY0"/>
                </a:cxn>
                <a:cxn ang="0">
                  <a:pos x="connsiteX1" y="connsiteY1"/>
                </a:cxn>
              </a:cxnLst>
              <a:rect l="l" t="t" r="r" b="b"/>
              <a:pathLst>
                <a:path w="12780" h="119372">
                  <a:moveTo>
                    <a:pt x="0" y="119372"/>
                  </a:moveTo>
                  <a:lnTo>
                    <a:pt x="0" y="0"/>
                  </a:lnTo>
                </a:path>
              </a:pathLst>
            </a:custGeom>
            <a:noFill/>
            <a:ln w="12700" cap="rnd">
              <a:solidFill>
                <a:srgbClr val="368727"/>
              </a:solidFill>
              <a:prstDash val="solid"/>
              <a:round/>
            </a:ln>
          </p:spPr>
          <p:txBody>
            <a:bodyPr rtlCol="0" anchor="ctr"/>
            <a:lstStyle/>
            <a:p>
              <a:endParaRPr lang="en-US"/>
            </a:p>
          </p:txBody>
        </p:sp>
        <p:sp>
          <p:nvSpPr>
            <p:cNvPr id="80" name="Freeform 79">
              <a:extLst>
                <a:ext uri="{FF2B5EF4-FFF2-40B4-BE49-F238E27FC236}">
                  <a16:creationId xmlns:a16="http://schemas.microsoft.com/office/drawing/2014/main" id="{2369FF4A-8584-1544-1FCB-13B4544FBA02}"/>
                </a:ext>
              </a:extLst>
            </p:cNvPr>
            <p:cNvSpPr/>
            <p:nvPr/>
          </p:nvSpPr>
          <p:spPr>
            <a:xfrm>
              <a:off x="-2701419" y="3928579"/>
              <a:ext cx="12780" cy="119372"/>
            </a:xfrm>
            <a:custGeom>
              <a:avLst/>
              <a:gdLst>
                <a:gd name="connsiteX0" fmla="*/ 0 w 12780"/>
                <a:gd name="connsiteY0" fmla="*/ 119372 h 119372"/>
                <a:gd name="connsiteX1" fmla="*/ 0 w 12780"/>
                <a:gd name="connsiteY1" fmla="*/ 0 h 119372"/>
              </a:gdLst>
              <a:ahLst/>
              <a:cxnLst>
                <a:cxn ang="0">
                  <a:pos x="connsiteX0" y="connsiteY0"/>
                </a:cxn>
                <a:cxn ang="0">
                  <a:pos x="connsiteX1" y="connsiteY1"/>
                </a:cxn>
              </a:cxnLst>
              <a:rect l="l" t="t" r="r" b="b"/>
              <a:pathLst>
                <a:path w="12780" h="119372">
                  <a:moveTo>
                    <a:pt x="0" y="119372"/>
                  </a:moveTo>
                  <a:lnTo>
                    <a:pt x="0" y="0"/>
                  </a:lnTo>
                </a:path>
              </a:pathLst>
            </a:custGeom>
            <a:noFill/>
            <a:ln w="12700" cap="rnd">
              <a:solidFill>
                <a:srgbClr val="368727"/>
              </a:solidFill>
              <a:prstDash val="solid"/>
              <a:round/>
            </a:ln>
          </p:spPr>
          <p:txBody>
            <a:bodyPr rtlCol="0" anchor="ctr"/>
            <a:lstStyle/>
            <a:p>
              <a:endParaRPr lang="en-US"/>
            </a:p>
          </p:txBody>
        </p:sp>
      </p:grpSp>
      <p:pic>
        <p:nvPicPr>
          <p:cNvPr id="44" name="Graphic 43">
            <a:extLst>
              <a:ext uri="{FF2B5EF4-FFF2-40B4-BE49-F238E27FC236}">
                <a16:creationId xmlns:a16="http://schemas.microsoft.com/office/drawing/2014/main" id="{891C567A-44A4-C1FF-4E1A-426AEEAA636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70892" y="7969798"/>
            <a:ext cx="228600" cy="228600"/>
          </a:xfrm>
          <a:prstGeom prst="rect">
            <a:avLst/>
          </a:prstGeom>
        </p:spPr>
      </p:pic>
      <p:sp>
        <p:nvSpPr>
          <p:cNvPr id="49" name="Rectangle 48">
            <a:extLst>
              <a:ext uri="{FF2B5EF4-FFF2-40B4-BE49-F238E27FC236}">
                <a16:creationId xmlns:a16="http://schemas.microsoft.com/office/drawing/2014/main" id="{317A59EF-4719-49AF-F51B-58B67ADC8366}"/>
              </a:ext>
            </a:extLst>
          </p:cNvPr>
          <p:cNvSpPr/>
          <p:nvPr/>
        </p:nvSpPr>
        <p:spPr>
          <a:xfrm>
            <a:off x="3994484" y="6162917"/>
            <a:ext cx="3777917" cy="24063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p>
        </p:txBody>
      </p:sp>
      <p:sp>
        <p:nvSpPr>
          <p:cNvPr id="81" name="TextBox 80">
            <a:extLst>
              <a:ext uri="{FF2B5EF4-FFF2-40B4-BE49-F238E27FC236}">
                <a16:creationId xmlns:a16="http://schemas.microsoft.com/office/drawing/2014/main" id="{2253E182-2BC8-30B0-0F87-02AEFD46EFD6}"/>
              </a:ext>
            </a:extLst>
          </p:cNvPr>
          <p:cNvSpPr txBox="1"/>
          <p:nvPr/>
        </p:nvSpPr>
        <p:spPr>
          <a:xfrm>
            <a:off x="4365721" y="6821385"/>
            <a:ext cx="3393616" cy="1309526"/>
          </a:xfrm>
          <a:prstGeom prst="rect">
            <a:avLst/>
          </a:prstGeom>
          <a:noFill/>
        </p:spPr>
        <p:txBody>
          <a:bodyPr wrap="square" lIns="0">
            <a:spAutoFit/>
          </a:bodyPr>
          <a:lstStyle/>
          <a:p>
            <a:pPr>
              <a:lnSpc>
                <a:spcPts val="1640"/>
              </a:lnSpc>
              <a:buNone/>
            </a:pPr>
            <a:r>
              <a:rPr lang="en-US" sz="1200" dirty="0">
                <a:solidFill>
                  <a:schemeClr val="bg1"/>
                </a:solidFill>
                <a:effectLst/>
                <a:latin typeface="Fidelity Sans" panose="020B0503030202020204" pitchFamily="34" charset="77"/>
              </a:rPr>
              <a:t>Access on-demand materials and other resources all in one place, the Flexible Spending and Reimbursement Accounts Employer Resource Center.</a:t>
            </a:r>
          </a:p>
          <a:p>
            <a:pPr>
              <a:lnSpc>
                <a:spcPts val="1640"/>
              </a:lnSpc>
              <a:buNone/>
            </a:pPr>
            <a:endParaRPr lang="en-US" sz="1200" b="1" u="sng" dirty="0">
              <a:solidFill>
                <a:schemeClr val="bg1"/>
              </a:solidFill>
              <a:latin typeface="Fidelity Sans" panose="020B0503030202020204" pitchFamily="34" charset="77"/>
            </a:endParaRPr>
          </a:p>
          <a:p>
            <a:pPr>
              <a:lnSpc>
                <a:spcPts val="1640"/>
              </a:lnSpc>
              <a:buNone/>
            </a:pPr>
            <a:r>
              <a:rPr lang="en-US" sz="1200" b="1" u="sng" dirty="0">
                <a:solidFill>
                  <a:schemeClr val="bg1"/>
                </a:solidFill>
                <a:effectLst/>
                <a:latin typeface="Fidelity Sans" panose="020B0503030202020204" pitchFamily="34" charset="77"/>
                <a:hlinkClick r:id="rId4">
                  <a:extLst>
                    <a:ext uri="{A12FA001-AC4F-418D-AE19-62706E023703}">
                      <ahyp:hlinkClr xmlns:ahyp="http://schemas.microsoft.com/office/drawing/2018/hyperlinkcolor" val="tx"/>
                    </a:ext>
                  </a:extLst>
                </a:hlinkClick>
              </a:rPr>
              <a:t>Visit the resource center</a:t>
            </a:r>
            <a:endParaRPr lang="en-US" sz="1200" b="1" u="sng" dirty="0">
              <a:solidFill>
                <a:schemeClr val="bg1"/>
              </a:solidFill>
              <a:effectLst/>
              <a:latin typeface="Fidelity Sans" panose="020B0503030202020204" pitchFamily="34" charset="77"/>
            </a:endParaRPr>
          </a:p>
        </p:txBody>
      </p:sp>
      <p:sp>
        <p:nvSpPr>
          <p:cNvPr id="86" name="Title 17">
            <a:extLst>
              <a:ext uri="{FF2B5EF4-FFF2-40B4-BE49-F238E27FC236}">
                <a16:creationId xmlns:a16="http://schemas.microsoft.com/office/drawing/2014/main" id="{F917C888-72C4-9639-0969-F8CB6F6A473F}"/>
              </a:ext>
            </a:extLst>
          </p:cNvPr>
          <p:cNvSpPr txBox="1">
            <a:spLocks/>
          </p:cNvSpPr>
          <p:nvPr/>
        </p:nvSpPr>
        <p:spPr>
          <a:xfrm>
            <a:off x="4365721" y="6545063"/>
            <a:ext cx="3445042" cy="475200"/>
          </a:xfrm>
          <a:prstGeom prst="rect">
            <a:avLst/>
          </a:prstGeom>
        </p:spPr>
        <p:txBody>
          <a:bodyPr vert="horz" lIns="0" tIns="0" rIns="0" bIns="0" rtlCol="0" anchor="t" anchorCtr="0">
            <a:noAutofit/>
          </a:bodyPr>
          <a:lstStyle>
            <a:lvl1pPr algn="l" defTabSz="582930" rtl="0" eaLnBrk="1" latinLnBrk="0" hangingPunct="1">
              <a:lnSpc>
                <a:spcPts val="1462"/>
              </a:lnSpc>
              <a:spcBef>
                <a:spcPct val="0"/>
              </a:spcBef>
              <a:buNone/>
              <a:defRPr lang="en-US" sz="1785" b="0" i="0" kern="1200">
                <a:solidFill>
                  <a:schemeClr val="accent1"/>
                </a:solidFill>
                <a:latin typeface="Fidelity Slab Light" pitchFamily="2" charset="77"/>
                <a:ea typeface="Roboto Slab Light" pitchFamily="2" charset="0"/>
                <a:cs typeface="Calibri" panose="020F0502020204030204" pitchFamily="34" charset="0"/>
              </a:defRPr>
            </a:lvl1pPr>
          </a:lstStyle>
          <a:p>
            <a:r>
              <a:rPr lang="en-US" sz="1000" b="1">
                <a:solidFill>
                  <a:schemeClr val="bg1"/>
                </a:solidFill>
                <a:latin typeface="Fidelity Sans" panose="020B0503030202020204" pitchFamily="34" charset="77"/>
              </a:rPr>
              <a:t>Resource Center</a:t>
            </a:r>
          </a:p>
        </p:txBody>
      </p:sp>
      <p:pic>
        <p:nvPicPr>
          <p:cNvPr id="94" name="Picture 93" descr="A person in a suit&#10;&#10;AI-generated content may be incorrect.">
            <a:extLst>
              <a:ext uri="{FF2B5EF4-FFF2-40B4-BE49-F238E27FC236}">
                <a16:creationId xmlns:a16="http://schemas.microsoft.com/office/drawing/2014/main" id="{B77132E0-66AB-8594-A578-DAB9ED48ED4D}"/>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5261812" y="0"/>
            <a:ext cx="2542672" cy="1943194"/>
          </a:xfrm>
          <a:prstGeom prst="rect">
            <a:avLst/>
          </a:prstGeom>
        </p:spPr>
      </p:pic>
    </p:spTree>
    <p:extLst>
      <p:ext uri="{BB962C8B-B14F-4D97-AF65-F5344CB8AC3E}">
        <p14:creationId xmlns:p14="http://schemas.microsoft.com/office/powerpoint/2010/main" val="24206750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04095-3CB9-38DA-87C7-ED963F3327EF}"/>
            </a:ext>
          </a:extLst>
        </p:cNvPr>
        <p:cNvGrpSpPr/>
        <p:nvPr/>
      </p:nvGrpSpPr>
      <p:grpSpPr>
        <a:xfrm>
          <a:off x="0" y="0"/>
          <a:ext cx="0" cy="0"/>
          <a:chOff x="0" y="0"/>
          <a:chExt cx="0" cy="0"/>
        </a:xfrm>
      </p:grpSpPr>
      <p:pic>
        <p:nvPicPr>
          <p:cNvPr id="74" name="Picture 73" descr="A person sitting at a desk talking on the phone&#10;&#10;AI-generated content may be incorrect.">
            <a:extLst>
              <a:ext uri="{FF2B5EF4-FFF2-40B4-BE49-F238E27FC236}">
                <a16:creationId xmlns:a16="http://schemas.microsoft.com/office/drawing/2014/main" id="{F002D821-AE60-92DC-115F-61349006C8F7}"/>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4700337" y="1"/>
            <a:ext cx="3072063" cy="2275586"/>
          </a:xfrm>
          <a:prstGeom prst="rect">
            <a:avLst/>
          </a:prstGeom>
        </p:spPr>
      </p:pic>
      <p:sp>
        <p:nvSpPr>
          <p:cNvPr id="69" name="Rectangle 68">
            <a:extLst>
              <a:ext uri="{FF2B5EF4-FFF2-40B4-BE49-F238E27FC236}">
                <a16:creationId xmlns:a16="http://schemas.microsoft.com/office/drawing/2014/main" id="{FF7A3AB5-CD90-480C-3B1F-7F6B0E78B0A7}"/>
              </a:ext>
            </a:extLst>
          </p:cNvPr>
          <p:cNvSpPr/>
          <p:nvPr/>
        </p:nvSpPr>
        <p:spPr>
          <a:xfrm>
            <a:off x="0" y="8111954"/>
            <a:ext cx="7772400" cy="9267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p>
        </p:txBody>
      </p:sp>
      <p:sp>
        <p:nvSpPr>
          <p:cNvPr id="21" name="Rectangle 20">
            <a:extLst>
              <a:ext uri="{FF2B5EF4-FFF2-40B4-BE49-F238E27FC236}">
                <a16:creationId xmlns:a16="http://schemas.microsoft.com/office/drawing/2014/main" id="{742A55EC-F9C4-923F-B940-739B29420B1B}"/>
              </a:ext>
            </a:extLst>
          </p:cNvPr>
          <p:cNvSpPr/>
          <p:nvPr/>
        </p:nvSpPr>
        <p:spPr>
          <a:xfrm flipV="1">
            <a:off x="0" y="1813033"/>
            <a:ext cx="7772400" cy="6936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p>
        </p:txBody>
      </p:sp>
      <p:sp>
        <p:nvSpPr>
          <p:cNvPr id="15" name="Rectangle 14">
            <a:extLst>
              <a:ext uri="{FF2B5EF4-FFF2-40B4-BE49-F238E27FC236}">
                <a16:creationId xmlns:a16="http://schemas.microsoft.com/office/drawing/2014/main" id="{C1100EE9-BC47-8CD5-BB5D-7C4F3BFBF6ED}"/>
              </a:ext>
            </a:extLst>
          </p:cNvPr>
          <p:cNvSpPr/>
          <p:nvPr/>
        </p:nvSpPr>
        <p:spPr>
          <a:xfrm>
            <a:off x="0" y="9033641"/>
            <a:ext cx="7772400" cy="102475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p>
        </p:txBody>
      </p:sp>
      <p:sp>
        <p:nvSpPr>
          <p:cNvPr id="4" name="TextBox 3">
            <a:extLst>
              <a:ext uri="{FF2B5EF4-FFF2-40B4-BE49-F238E27FC236}">
                <a16:creationId xmlns:a16="http://schemas.microsoft.com/office/drawing/2014/main" id="{4A1E028E-0DEA-D605-40E7-8E03681448EB}"/>
              </a:ext>
            </a:extLst>
          </p:cNvPr>
          <p:cNvSpPr txBox="1"/>
          <p:nvPr/>
        </p:nvSpPr>
        <p:spPr>
          <a:xfrm>
            <a:off x="376676" y="750464"/>
            <a:ext cx="4384509" cy="707886"/>
          </a:xfrm>
          <a:prstGeom prst="rect">
            <a:avLst/>
          </a:prstGeom>
          <a:noFill/>
        </p:spPr>
        <p:txBody>
          <a:bodyPr wrap="square" lIns="0" rtlCol="0" anchor="t">
            <a:spAutoFit/>
          </a:bodyPr>
          <a:lstStyle/>
          <a:p>
            <a:r>
              <a:rPr lang="en-GB" sz="2000">
                <a:solidFill>
                  <a:srgbClr val="368727"/>
                </a:solidFill>
                <a:latin typeface="+mj-lt"/>
              </a:rPr>
              <a:t>Flexible Spending and Reimbursement Accounts Services</a:t>
            </a:r>
          </a:p>
        </p:txBody>
      </p:sp>
      <p:sp>
        <p:nvSpPr>
          <p:cNvPr id="8" name="TextBox 7">
            <a:extLst>
              <a:ext uri="{FF2B5EF4-FFF2-40B4-BE49-F238E27FC236}">
                <a16:creationId xmlns:a16="http://schemas.microsoft.com/office/drawing/2014/main" id="{75809690-1534-1FA3-1173-264383B7AE3C}"/>
              </a:ext>
            </a:extLst>
          </p:cNvPr>
          <p:cNvSpPr txBox="1"/>
          <p:nvPr/>
        </p:nvSpPr>
        <p:spPr>
          <a:xfrm>
            <a:off x="376676" y="331170"/>
            <a:ext cx="3607904" cy="338554"/>
          </a:xfrm>
          <a:prstGeom prst="rect">
            <a:avLst/>
          </a:prstGeom>
          <a:noFill/>
        </p:spPr>
        <p:txBody>
          <a:bodyPr wrap="square" lIns="0" rtlCol="0">
            <a:spAutoFit/>
          </a:bodyPr>
          <a:lstStyle/>
          <a:p>
            <a:r>
              <a:rPr lang="en-US" sz="1600" dirty="0">
                <a:solidFill>
                  <a:srgbClr val="368727"/>
                </a:solidFill>
              </a:rPr>
              <a:t>Fidelity Health</a:t>
            </a:r>
            <a:r>
              <a:rPr lang="en-US" sz="1600" baseline="30000" dirty="0">
                <a:solidFill>
                  <a:srgbClr val="368727"/>
                </a:solidFill>
              </a:rPr>
              <a:t>®</a:t>
            </a:r>
          </a:p>
        </p:txBody>
      </p:sp>
      <p:sp>
        <p:nvSpPr>
          <p:cNvPr id="5" name="TextBox 4">
            <a:extLst>
              <a:ext uri="{FF2B5EF4-FFF2-40B4-BE49-F238E27FC236}">
                <a16:creationId xmlns:a16="http://schemas.microsoft.com/office/drawing/2014/main" id="{1DDCF6BA-8967-AB82-9230-B8FBDD5C9462}"/>
              </a:ext>
            </a:extLst>
          </p:cNvPr>
          <p:cNvSpPr txBox="1"/>
          <p:nvPr/>
        </p:nvSpPr>
        <p:spPr>
          <a:xfrm>
            <a:off x="376676" y="9263772"/>
            <a:ext cx="6979520" cy="507831"/>
          </a:xfrm>
          <a:prstGeom prst="rect">
            <a:avLst/>
          </a:prstGeom>
          <a:noFill/>
        </p:spPr>
        <p:txBody>
          <a:bodyPr wrap="square" lIns="0">
            <a:spAutoFit/>
          </a:bodyPr>
          <a:lstStyle/>
          <a:p>
            <a:pPr marR="60390">
              <a:lnSpc>
                <a:spcPct val="100000"/>
              </a:lnSpc>
            </a:pPr>
            <a:r>
              <a:rPr lang="en-US" sz="900" dirty="0">
                <a:solidFill>
                  <a:schemeClr val="tx2"/>
                </a:solidFill>
                <a:latin typeface="Calibri" panose="020F0502020204030204" pitchFamily="34" charset="0"/>
              </a:rPr>
              <a:t>Fidelity Workplace Services LLC,  245 Summer Street, Boston, MA 02210</a:t>
            </a:r>
          </a:p>
          <a:p>
            <a:pPr marR="60390">
              <a:lnSpc>
                <a:spcPct val="100000"/>
              </a:lnSpc>
            </a:pPr>
            <a:r>
              <a:rPr lang="en-GB" sz="900" dirty="0">
                <a:solidFill>
                  <a:schemeClr val="tx2"/>
                </a:solidFill>
                <a:latin typeface="Calibri" panose="020F0502020204030204" pitchFamily="34" charset="0"/>
              </a:rPr>
              <a:t>© 2026 FMR LLC. All rights reserved.</a:t>
            </a:r>
          </a:p>
          <a:p>
            <a:pPr marR="60390">
              <a:lnSpc>
                <a:spcPct val="100000"/>
              </a:lnSpc>
            </a:pPr>
            <a:r>
              <a:rPr lang="en-US" sz="900" dirty="0">
                <a:solidFill>
                  <a:schemeClr val="tx2"/>
                </a:solidFill>
                <a:latin typeface="Calibri" panose="020F0502020204030204" pitchFamily="34" charset="0"/>
              </a:rPr>
              <a:t>1170005.3.0</a:t>
            </a:r>
          </a:p>
        </p:txBody>
      </p:sp>
      <p:sp>
        <p:nvSpPr>
          <p:cNvPr id="18" name="Title 17">
            <a:extLst>
              <a:ext uri="{FF2B5EF4-FFF2-40B4-BE49-F238E27FC236}">
                <a16:creationId xmlns:a16="http://schemas.microsoft.com/office/drawing/2014/main" id="{4C23E4E6-3811-7F96-F58F-E58B2921306B}"/>
              </a:ext>
            </a:extLst>
          </p:cNvPr>
          <p:cNvSpPr>
            <a:spLocks noGrp="1"/>
          </p:cNvSpPr>
          <p:nvPr>
            <p:ph type="title"/>
          </p:nvPr>
        </p:nvSpPr>
        <p:spPr>
          <a:xfrm>
            <a:off x="376676" y="2079566"/>
            <a:ext cx="7201710" cy="475200"/>
          </a:xfrm>
        </p:spPr>
        <p:txBody>
          <a:bodyPr/>
          <a:lstStyle/>
          <a:p>
            <a:pPr algn="ctr"/>
            <a:r>
              <a:rPr lang="en-US" sz="1400" dirty="0">
                <a:solidFill>
                  <a:schemeClr val="bg1"/>
                </a:solidFill>
              </a:rPr>
              <a:t>Claims Filing Deadline for the 2026 Plan Year</a:t>
            </a:r>
          </a:p>
        </p:txBody>
      </p:sp>
      <p:sp>
        <p:nvSpPr>
          <p:cNvPr id="6" name="TextBox 5">
            <a:extLst>
              <a:ext uri="{FF2B5EF4-FFF2-40B4-BE49-F238E27FC236}">
                <a16:creationId xmlns:a16="http://schemas.microsoft.com/office/drawing/2014/main" id="{8915ADD5-3CFE-0DEC-A445-3A509777DCB9}"/>
              </a:ext>
            </a:extLst>
          </p:cNvPr>
          <p:cNvSpPr txBox="1"/>
          <p:nvPr/>
        </p:nvSpPr>
        <p:spPr>
          <a:xfrm>
            <a:off x="351276" y="8334204"/>
            <a:ext cx="7127709" cy="523220"/>
          </a:xfrm>
          <a:prstGeom prst="rect">
            <a:avLst/>
          </a:prstGeom>
          <a:noFill/>
        </p:spPr>
        <p:txBody>
          <a:bodyPr wrap="square" lIns="0">
            <a:spAutoFit/>
          </a:bodyPr>
          <a:lstStyle/>
          <a:p>
            <a:pPr algn="ctr">
              <a:spcAft>
                <a:spcPts val="600"/>
              </a:spcAft>
            </a:pPr>
            <a:r>
              <a:rPr lang="en-US" sz="1400" dirty="0">
                <a:solidFill>
                  <a:schemeClr val="bg1"/>
                </a:solidFill>
                <a:latin typeface="Fidelity Sans" panose="020B0503030202020204" pitchFamily="34" charset="77"/>
              </a:rPr>
              <a:t>If you have additional questions, please contact a Flexible Spending and Reimbursement Accounts services specialist at </a:t>
            </a:r>
            <a:r>
              <a:rPr lang="en-US" sz="1400" dirty="0">
                <a:solidFill>
                  <a:srgbClr val="FC27E5"/>
                </a:solidFill>
                <a:latin typeface="Fidelity Sans" panose="020B0503030202020204" pitchFamily="34" charset="77"/>
              </a:rPr>
              <a:t>XXX-XXX-XXXX.</a:t>
            </a:r>
          </a:p>
        </p:txBody>
      </p:sp>
      <p:sp>
        <p:nvSpPr>
          <p:cNvPr id="7" name="Rectangle 6">
            <a:extLst>
              <a:ext uri="{FF2B5EF4-FFF2-40B4-BE49-F238E27FC236}">
                <a16:creationId xmlns:a16="http://schemas.microsoft.com/office/drawing/2014/main" id="{C06D528D-B708-23C7-18F7-8CC5D3D1498A}"/>
              </a:ext>
            </a:extLst>
          </p:cNvPr>
          <p:cNvSpPr/>
          <p:nvPr/>
        </p:nvSpPr>
        <p:spPr>
          <a:xfrm>
            <a:off x="-3" y="2898025"/>
            <a:ext cx="7780447" cy="2131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a:t>
            </a:r>
          </a:p>
        </p:txBody>
      </p:sp>
      <p:sp>
        <p:nvSpPr>
          <p:cNvPr id="9" name="TextBox 8">
            <a:extLst>
              <a:ext uri="{FF2B5EF4-FFF2-40B4-BE49-F238E27FC236}">
                <a16:creationId xmlns:a16="http://schemas.microsoft.com/office/drawing/2014/main" id="{EB076C92-1C9D-BEEA-C917-91A71E56DCAA}"/>
              </a:ext>
            </a:extLst>
          </p:cNvPr>
          <p:cNvSpPr txBox="1"/>
          <p:nvPr/>
        </p:nvSpPr>
        <p:spPr>
          <a:xfrm>
            <a:off x="385849" y="2555869"/>
            <a:ext cx="6992411" cy="523220"/>
          </a:xfrm>
          <a:prstGeom prst="rect">
            <a:avLst/>
          </a:prstGeom>
          <a:noFill/>
        </p:spPr>
        <p:txBody>
          <a:bodyPr wrap="square" lIns="0" rtlCol="0">
            <a:spAutoFit/>
          </a:bodyPr>
          <a:lstStyle/>
          <a:p>
            <a:r>
              <a:rPr lang="en-CA" sz="1400" dirty="0">
                <a:latin typeface="Fidelity Sans" panose="020B0503030202020204" pitchFamily="34" charset="77"/>
              </a:rPr>
              <a:t>If you have a Flexible Spending Account (FSA), please be aware that the plan year end date is December 31, 2026:</a:t>
            </a:r>
          </a:p>
        </p:txBody>
      </p:sp>
      <p:sp>
        <p:nvSpPr>
          <p:cNvPr id="41" name="Rectangle 40">
            <a:extLst>
              <a:ext uri="{FF2B5EF4-FFF2-40B4-BE49-F238E27FC236}">
                <a16:creationId xmlns:a16="http://schemas.microsoft.com/office/drawing/2014/main" id="{12A6EA99-AE3C-37A5-5CE2-35A07C3A69F6}"/>
              </a:ext>
            </a:extLst>
          </p:cNvPr>
          <p:cNvSpPr/>
          <p:nvPr/>
        </p:nvSpPr>
        <p:spPr>
          <a:xfrm>
            <a:off x="387873" y="3265102"/>
            <a:ext cx="2338137" cy="167055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p>
        </p:txBody>
      </p:sp>
      <p:grpSp>
        <p:nvGrpSpPr>
          <p:cNvPr id="42" name="Graphic 31">
            <a:extLst>
              <a:ext uri="{FF2B5EF4-FFF2-40B4-BE49-F238E27FC236}">
                <a16:creationId xmlns:a16="http://schemas.microsoft.com/office/drawing/2014/main" id="{E9419AB5-E662-9312-F8CB-34BC414F5E65}"/>
              </a:ext>
            </a:extLst>
          </p:cNvPr>
          <p:cNvGrpSpPr/>
          <p:nvPr/>
        </p:nvGrpSpPr>
        <p:grpSpPr>
          <a:xfrm>
            <a:off x="1342224" y="3611476"/>
            <a:ext cx="186267" cy="186221"/>
            <a:chOff x="-3080369" y="3928579"/>
            <a:chExt cx="516853" cy="516725"/>
          </a:xfrm>
          <a:noFill/>
        </p:grpSpPr>
        <p:sp>
          <p:nvSpPr>
            <p:cNvPr id="50" name="Freeform 49">
              <a:extLst>
                <a:ext uri="{FF2B5EF4-FFF2-40B4-BE49-F238E27FC236}">
                  <a16:creationId xmlns:a16="http://schemas.microsoft.com/office/drawing/2014/main" id="{B14AD9B2-F251-4F0C-96E0-26A5343B1829}"/>
                </a:ext>
              </a:extLst>
            </p:cNvPr>
            <p:cNvSpPr/>
            <p:nvPr/>
          </p:nvSpPr>
          <p:spPr>
            <a:xfrm>
              <a:off x="-3080369" y="3997467"/>
              <a:ext cx="516853" cy="447837"/>
            </a:xfrm>
            <a:custGeom>
              <a:avLst/>
              <a:gdLst>
                <a:gd name="connsiteX0" fmla="*/ 516726 w 516853"/>
                <a:gd name="connsiteY0" fmla="*/ 413330 h 447837"/>
                <a:gd name="connsiteX1" fmla="*/ 482218 w 516853"/>
                <a:gd name="connsiteY1" fmla="*/ 447838 h 447837"/>
                <a:gd name="connsiteX2" fmla="*/ 34508 w 516853"/>
                <a:gd name="connsiteY2" fmla="*/ 447838 h 447837"/>
                <a:gd name="connsiteX3" fmla="*/ 0 w 516853"/>
                <a:gd name="connsiteY3" fmla="*/ 413330 h 447837"/>
                <a:gd name="connsiteX4" fmla="*/ 0 w 516853"/>
                <a:gd name="connsiteY4" fmla="*/ 34508 h 447837"/>
                <a:gd name="connsiteX5" fmla="*/ 34508 w 516853"/>
                <a:gd name="connsiteY5" fmla="*/ 0 h 447837"/>
                <a:gd name="connsiteX6" fmla="*/ 482346 w 516853"/>
                <a:gd name="connsiteY6" fmla="*/ 0 h 447837"/>
                <a:gd name="connsiteX7" fmla="*/ 516854 w 516853"/>
                <a:gd name="connsiteY7" fmla="*/ 34508 h 447837"/>
                <a:gd name="connsiteX8" fmla="*/ 516854 w 516853"/>
                <a:gd name="connsiteY8" fmla="*/ 413458 h 447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853" h="447837">
                  <a:moveTo>
                    <a:pt x="516726" y="413330"/>
                  </a:moveTo>
                  <a:cubicBezTo>
                    <a:pt x="516726" y="431734"/>
                    <a:pt x="500622" y="447838"/>
                    <a:pt x="482218" y="447838"/>
                  </a:cubicBezTo>
                  <a:lnTo>
                    <a:pt x="34508" y="447838"/>
                  </a:lnTo>
                  <a:cubicBezTo>
                    <a:pt x="16104" y="447838"/>
                    <a:pt x="0" y="431734"/>
                    <a:pt x="0" y="413330"/>
                  </a:cubicBezTo>
                  <a:lnTo>
                    <a:pt x="0" y="34508"/>
                  </a:lnTo>
                  <a:cubicBezTo>
                    <a:pt x="0" y="16104"/>
                    <a:pt x="16104" y="0"/>
                    <a:pt x="34508" y="0"/>
                  </a:cubicBezTo>
                  <a:lnTo>
                    <a:pt x="482346" y="0"/>
                  </a:lnTo>
                  <a:cubicBezTo>
                    <a:pt x="500750" y="0"/>
                    <a:pt x="516854" y="16104"/>
                    <a:pt x="516854" y="34508"/>
                  </a:cubicBezTo>
                  <a:lnTo>
                    <a:pt x="516854" y="413458"/>
                  </a:lnTo>
                  <a:close/>
                </a:path>
              </a:pathLst>
            </a:custGeom>
            <a:noFill/>
            <a:ln w="12700" cap="rnd">
              <a:solidFill>
                <a:srgbClr val="368727"/>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B7548C0A-0803-3B16-3913-EEA83339051A}"/>
                </a:ext>
              </a:extLst>
            </p:cNvPr>
            <p:cNvSpPr/>
            <p:nvPr/>
          </p:nvSpPr>
          <p:spPr>
            <a:xfrm>
              <a:off x="-3080369" y="4122463"/>
              <a:ext cx="516726" cy="12780"/>
            </a:xfrm>
            <a:custGeom>
              <a:avLst/>
              <a:gdLst>
                <a:gd name="connsiteX0" fmla="*/ 0 w 516726"/>
                <a:gd name="connsiteY0" fmla="*/ 0 h 12780"/>
                <a:gd name="connsiteX1" fmla="*/ 516726 w 516726"/>
                <a:gd name="connsiteY1" fmla="*/ 0 h 12780"/>
              </a:gdLst>
              <a:ahLst/>
              <a:cxnLst>
                <a:cxn ang="0">
                  <a:pos x="connsiteX0" y="connsiteY0"/>
                </a:cxn>
                <a:cxn ang="0">
                  <a:pos x="connsiteX1" y="connsiteY1"/>
                </a:cxn>
              </a:cxnLst>
              <a:rect l="l" t="t" r="r" b="b"/>
              <a:pathLst>
                <a:path w="516726" h="12780">
                  <a:moveTo>
                    <a:pt x="0" y="0"/>
                  </a:moveTo>
                  <a:lnTo>
                    <a:pt x="516726" y="0"/>
                  </a:lnTo>
                </a:path>
              </a:pathLst>
            </a:custGeom>
            <a:noFill/>
            <a:ln w="12700" cap="rnd">
              <a:solidFill>
                <a:srgbClr val="368727"/>
              </a:solidFill>
              <a:prstDash val="solid"/>
              <a:round/>
            </a:ln>
          </p:spPr>
          <p:txBody>
            <a:bodyPr rtlCol="0" anchor="ctr"/>
            <a:lstStyle/>
            <a:p>
              <a:endParaRPr lang="en-US"/>
            </a:p>
          </p:txBody>
        </p:sp>
        <p:sp>
          <p:nvSpPr>
            <p:cNvPr id="52" name="Freeform 51">
              <a:extLst>
                <a:ext uri="{FF2B5EF4-FFF2-40B4-BE49-F238E27FC236}">
                  <a16:creationId xmlns:a16="http://schemas.microsoft.com/office/drawing/2014/main" id="{B9E52879-5D99-AC07-2473-829F91117E0C}"/>
                </a:ext>
              </a:extLst>
            </p:cNvPr>
            <p:cNvSpPr/>
            <p:nvPr/>
          </p:nvSpPr>
          <p:spPr>
            <a:xfrm>
              <a:off x="-2942592" y="3928579"/>
              <a:ext cx="12780" cy="119372"/>
            </a:xfrm>
            <a:custGeom>
              <a:avLst/>
              <a:gdLst>
                <a:gd name="connsiteX0" fmla="*/ 0 w 12780"/>
                <a:gd name="connsiteY0" fmla="*/ 119372 h 119372"/>
                <a:gd name="connsiteX1" fmla="*/ 0 w 12780"/>
                <a:gd name="connsiteY1" fmla="*/ 0 h 119372"/>
              </a:gdLst>
              <a:ahLst/>
              <a:cxnLst>
                <a:cxn ang="0">
                  <a:pos x="connsiteX0" y="connsiteY0"/>
                </a:cxn>
                <a:cxn ang="0">
                  <a:pos x="connsiteX1" y="connsiteY1"/>
                </a:cxn>
              </a:cxnLst>
              <a:rect l="l" t="t" r="r" b="b"/>
              <a:pathLst>
                <a:path w="12780" h="119372">
                  <a:moveTo>
                    <a:pt x="0" y="119372"/>
                  </a:moveTo>
                  <a:lnTo>
                    <a:pt x="0" y="0"/>
                  </a:lnTo>
                </a:path>
              </a:pathLst>
            </a:custGeom>
            <a:noFill/>
            <a:ln w="12700" cap="rnd">
              <a:solidFill>
                <a:srgbClr val="368727"/>
              </a:solidFill>
              <a:prstDash val="solid"/>
              <a:round/>
            </a:ln>
          </p:spPr>
          <p:txBody>
            <a:bodyPr rtlCol="0" anchor="ctr"/>
            <a:lstStyle/>
            <a:p>
              <a:endParaRPr lang="en-US"/>
            </a:p>
          </p:txBody>
        </p:sp>
        <p:sp>
          <p:nvSpPr>
            <p:cNvPr id="53" name="Freeform 52">
              <a:extLst>
                <a:ext uri="{FF2B5EF4-FFF2-40B4-BE49-F238E27FC236}">
                  <a16:creationId xmlns:a16="http://schemas.microsoft.com/office/drawing/2014/main" id="{BC47968C-6518-09CD-4CDF-8E82A27AE081}"/>
                </a:ext>
              </a:extLst>
            </p:cNvPr>
            <p:cNvSpPr/>
            <p:nvPr/>
          </p:nvSpPr>
          <p:spPr>
            <a:xfrm>
              <a:off x="-2701419" y="3928579"/>
              <a:ext cx="12780" cy="119372"/>
            </a:xfrm>
            <a:custGeom>
              <a:avLst/>
              <a:gdLst>
                <a:gd name="connsiteX0" fmla="*/ 0 w 12780"/>
                <a:gd name="connsiteY0" fmla="*/ 119372 h 119372"/>
                <a:gd name="connsiteX1" fmla="*/ 0 w 12780"/>
                <a:gd name="connsiteY1" fmla="*/ 0 h 119372"/>
              </a:gdLst>
              <a:ahLst/>
              <a:cxnLst>
                <a:cxn ang="0">
                  <a:pos x="connsiteX0" y="connsiteY0"/>
                </a:cxn>
                <a:cxn ang="0">
                  <a:pos x="connsiteX1" y="connsiteY1"/>
                </a:cxn>
              </a:cxnLst>
              <a:rect l="l" t="t" r="r" b="b"/>
              <a:pathLst>
                <a:path w="12780" h="119372">
                  <a:moveTo>
                    <a:pt x="0" y="119372"/>
                  </a:moveTo>
                  <a:lnTo>
                    <a:pt x="0" y="0"/>
                  </a:lnTo>
                </a:path>
              </a:pathLst>
            </a:custGeom>
            <a:noFill/>
            <a:ln w="12700" cap="rnd">
              <a:solidFill>
                <a:srgbClr val="368727"/>
              </a:solidFill>
              <a:prstDash val="solid"/>
              <a:round/>
            </a:ln>
          </p:spPr>
          <p:txBody>
            <a:bodyPr rtlCol="0" anchor="ctr"/>
            <a:lstStyle/>
            <a:p>
              <a:endParaRPr lang="en-US"/>
            </a:p>
          </p:txBody>
        </p:sp>
      </p:grpSp>
      <p:sp>
        <p:nvSpPr>
          <p:cNvPr id="54" name="TextBox 53">
            <a:extLst>
              <a:ext uri="{FF2B5EF4-FFF2-40B4-BE49-F238E27FC236}">
                <a16:creationId xmlns:a16="http://schemas.microsoft.com/office/drawing/2014/main" id="{47814661-4314-590A-FE5D-A68913327795}"/>
              </a:ext>
            </a:extLst>
          </p:cNvPr>
          <p:cNvSpPr txBox="1"/>
          <p:nvPr/>
        </p:nvSpPr>
        <p:spPr>
          <a:xfrm>
            <a:off x="491784" y="3958494"/>
            <a:ext cx="2073322" cy="671979"/>
          </a:xfrm>
          <a:prstGeom prst="rect">
            <a:avLst/>
          </a:prstGeom>
          <a:noFill/>
        </p:spPr>
        <p:txBody>
          <a:bodyPr wrap="square" lIns="0" rtlCol="0" anchor="ctr">
            <a:noAutofit/>
          </a:bodyPr>
          <a:lstStyle/>
          <a:p>
            <a:pPr algn="ctr">
              <a:spcAft>
                <a:spcPts val="200"/>
              </a:spcAft>
            </a:pPr>
            <a:r>
              <a:rPr lang="en-US" sz="1400" b="1" dirty="0">
                <a:latin typeface="Fidelity Sans" panose="020B0503030202020204" pitchFamily="34" charset="77"/>
              </a:rPr>
              <a:t>Incur qualified expenses by:</a:t>
            </a:r>
          </a:p>
          <a:p>
            <a:pPr algn="ctr">
              <a:spcAft>
                <a:spcPts val="200"/>
              </a:spcAft>
            </a:pPr>
            <a:r>
              <a:rPr lang="en-US" sz="1400" dirty="0">
                <a:solidFill>
                  <a:srgbClr val="FF33CC"/>
                </a:solidFill>
                <a:latin typeface="Fidelity Sans" panose="020B0503030202020204" pitchFamily="34" charset="77"/>
              </a:rPr>
              <a:t>&lt;DATE&gt;</a:t>
            </a:r>
          </a:p>
        </p:txBody>
      </p:sp>
      <p:sp>
        <p:nvSpPr>
          <p:cNvPr id="62" name="Rectangle 61">
            <a:extLst>
              <a:ext uri="{FF2B5EF4-FFF2-40B4-BE49-F238E27FC236}">
                <a16:creationId xmlns:a16="http://schemas.microsoft.com/office/drawing/2014/main" id="{067A169E-BF4C-64CF-6D4E-FCD79BCFE64E}"/>
              </a:ext>
            </a:extLst>
          </p:cNvPr>
          <p:cNvSpPr/>
          <p:nvPr/>
        </p:nvSpPr>
        <p:spPr>
          <a:xfrm>
            <a:off x="4942479" y="3225994"/>
            <a:ext cx="2338137" cy="167055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p>
        </p:txBody>
      </p:sp>
      <p:grpSp>
        <p:nvGrpSpPr>
          <p:cNvPr id="63" name="Graphic 31">
            <a:extLst>
              <a:ext uri="{FF2B5EF4-FFF2-40B4-BE49-F238E27FC236}">
                <a16:creationId xmlns:a16="http://schemas.microsoft.com/office/drawing/2014/main" id="{E1957B06-FCD9-38AE-FE4C-B31D08282A45}"/>
              </a:ext>
            </a:extLst>
          </p:cNvPr>
          <p:cNvGrpSpPr/>
          <p:nvPr/>
        </p:nvGrpSpPr>
        <p:grpSpPr>
          <a:xfrm>
            <a:off x="6064929" y="3607665"/>
            <a:ext cx="186267" cy="186221"/>
            <a:chOff x="-3080369" y="3928579"/>
            <a:chExt cx="516853" cy="516725"/>
          </a:xfrm>
          <a:noFill/>
        </p:grpSpPr>
        <p:sp>
          <p:nvSpPr>
            <p:cNvPr id="64" name="Freeform 63">
              <a:extLst>
                <a:ext uri="{FF2B5EF4-FFF2-40B4-BE49-F238E27FC236}">
                  <a16:creationId xmlns:a16="http://schemas.microsoft.com/office/drawing/2014/main" id="{768033FA-6545-C094-EA1C-294B53AAD87F}"/>
                </a:ext>
              </a:extLst>
            </p:cNvPr>
            <p:cNvSpPr/>
            <p:nvPr/>
          </p:nvSpPr>
          <p:spPr>
            <a:xfrm>
              <a:off x="-3080369" y="3997467"/>
              <a:ext cx="516853" cy="447837"/>
            </a:xfrm>
            <a:custGeom>
              <a:avLst/>
              <a:gdLst>
                <a:gd name="connsiteX0" fmla="*/ 516726 w 516853"/>
                <a:gd name="connsiteY0" fmla="*/ 413330 h 447837"/>
                <a:gd name="connsiteX1" fmla="*/ 482218 w 516853"/>
                <a:gd name="connsiteY1" fmla="*/ 447838 h 447837"/>
                <a:gd name="connsiteX2" fmla="*/ 34508 w 516853"/>
                <a:gd name="connsiteY2" fmla="*/ 447838 h 447837"/>
                <a:gd name="connsiteX3" fmla="*/ 0 w 516853"/>
                <a:gd name="connsiteY3" fmla="*/ 413330 h 447837"/>
                <a:gd name="connsiteX4" fmla="*/ 0 w 516853"/>
                <a:gd name="connsiteY4" fmla="*/ 34508 h 447837"/>
                <a:gd name="connsiteX5" fmla="*/ 34508 w 516853"/>
                <a:gd name="connsiteY5" fmla="*/ 0 h 447837"/>
                <a:gd name="connsiteX6" fmla="*/ 482346 w 516853"/>
                <a:gd name="connsiteY6" fmla="*/ 0 h 447837"/>
                <a:gd name="connsiteX7" fmla="*/ 516854 w 516853"/>
                <a:gd name="connsiteY7" fmla="*/ 34508 h 447837"/>
                <a:gd name="connsiteX8" fmla="*/ 516854 w 516853"/>
                <a:gd name="connsiteY8" fmla="*/ 413458 h 447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6853" h="447837">
                  <a:moveTo>
                    <a:pt x="516726" y="413330"/>
                  </a:moveTo>
                  <a:cubicBezTo>
                    <a:pt x="516726" y="431734"/>
                    <a:pt x="500622" y="447838"/>
                    <a:pt x="482218" y="447838"/>
                  </a:cubicBezTo>
                  <a:lnTo>
                    <a:pt x="34508" y="447838"/>
                  </a:lnTo>
                  <a:cubicBezTo>
                    <a:pt x="16104" y="447838"/>
                    <a:pt x="0" y="431734"/>
                    <a:pt x="0" y="413330"/>
                  </a:cubicBezTo>
                  <a:lnTo>
                    <a:pt x="0" y="34508"/>
                  </a:lnTo>
                  <a:cubicBezTo>
                    <a:pt x="0" y="16104"/>
                    <a:pt x="16104" y="0"/>
                    <a:pt x="34508" y="0"/>
                  </a:cubicBezTo>
                  <a:lnTo>
                    <a:pt x="482346" y="0"/>
                  </a:lnTo>
                  <a:cubicBezTo>
                    <a:pt x="500750" y="0"/>
                    <a:pt x="516854" y="16104"/>
                    <a:pt x="516854" y="34508"/>
                  </a:cubicBezTo>
                  <a:lnTo>
                    <a:pt x="516854" y="413458"/>
                  </a:lnTo>
                  <a:close/>
                </a:path>
              </a:pathLst>
            </a:custGeom>
            <a:noFill/>
            <a:ln w="12700" cap="rnd">
              <a:solidFill>
                <a:srgbClr val="368727"/>
              </a:solidFill>
              <a:prstDash val="solid"/>
              <a:round/>
            </a:ln>
          </p:spPr>
          <p:txBody>
            <a:bodyPr rtlCol="0" anchor="ctr"/>
            <a:lstStyle/>
            <a:p>
              <a:endParaRPr lang="en-US"/>
            </a:p>
          </p:txBody>
        </p:sp>
        <p:sp>
          <p:nvSpPr>
            <p:cNvPr id="65" name="Freeform 64">
              <a:extLst>
                <a:ext uri="{FF2B5EF4-FFF2-40B4-BE49-F238E27FC236}">
                  <a16:creationId xmlns:a16="http://schemas.microsoft.com/office/drawing/2014/main" id="{AB63C6D3-4925-C073-950A-76005A1599AA}"/>
                </a:ext>
              </a:extLst>
            </p:cNvPr>
            <p:cNvSpPr/>
            <p:nvPr/>
          </p:nvSpPr>
          <p:spPr>
            <a:xfrm>
              <a:off x="-3080369" y="4122463"/>
              <a:ext cx="516726" cy="12780"/>
            </a:xfrm>
            <a:custGeom>
              <a:avLst/>
              <a:gdLst>
                <a:gd name="connsiteX0" fmla="*/ 0 w 516726"/>
                <a:gd name="connsiteY0" fmla="*/ 0 h 12780"/>
                <a:gd name="connsiteX1" fmla="*/ 516726 w 516726"/>
                <a:gd name="connsiteY1" fmla="*/ 0 h 12780"/>
              </a:gdLst>
              <a:ahLst/>
              <a:cxnLst>
                <a:cxn ang="0">
                  <a:pos x="connsiteX0" y="connsiteY0"/>
                </a:cxn>
                <a:cxn ang="0">
                  <a:pos x="connsiteX1" y="connsiteY1"/>
                </a:cxn>
              </a:cxnLst>
              <a:rect l="l" t="t" r="r" b="b"/>
              <a:pathLst>
                <a:path w="516726" h="12780">
                  <a:moveTo>
                    <a:pt x="0" y="0"/>
                  </a:moveTo>
                  <a:lnTo>
                    <a:pt x="516726" y="0"/>
                  </a:lnTo>
                </a:path>
              </a:pathLst>
            </a:custGeom>
            <a:noFill/>
            <a:ln w="12700" cap="rnd">
              <a:solidFill>
                <a:srgbClr val="368727"/>
              </a:solidFill>
              <a:prstDash val="solid"/>
              <a:round/>
            </a:ln>
          </p:spPr>
          <p:txBody>
            <a:bodyPr rtlCol="0" anchor="ctr"/>
            <a:lstStyle/>
            <a:p>
              <a:endParaRPr lang="en-US"/>
            </a:p>
          </p:txBody>
        </p:sp>
        <p:sp>
          <p:nvSpPr>
            <p:cNvPr id="66" name="Freeform 65">
              <a:extLst>
                <a:ext uri="{FF2B5EF4-FFF2-40B4-BE49-F238E27FC236}">
                  <a16:creationId xmlns:a16="http://schemas.microsoft.com/office/drawing/2014/main" id="{B7EAA3F9-A5BF-4D46-1433-F2C6F811EA7B}"/>
                </a:ext>
              </a:extLst>
            </p:cNvPr>
            <p:cNvSpPr/>
            <p:nvPr/>
          </p:nvSpPr>
          <p:spPr>
            <a:xfrm>
              <a:off x="-2942592" y="3928579"/>
              <a:ext cx="12780" cy="119372"/>
            </a:xfrm>
            <a:custGeom>
              <a:avLst/>
              <a:gdLst>
                <a:gd name="connsiteX0" fmla="*/ 0 w 12780"/>
                <a:gd name="connsiteY0" fmla="*/ 119372 h 119372"/>
                <a:gd name="connsiteX1" fmla="*/ 0 w 12780"/>
                <a:gd name="connsiteY1" fmla="*/ 0 h 119372"/>
              </a:gdLst>
              <a:ahLst/>
              <a:cxnLst>
                <a:cxn ang="0">
                  <a:pos x="connsiteX0" y="connsiteY0"/>
                </a:cxn>
                <a:cxn ang="0">
                  <a:pos x="connsiteX1" y="connsiteY1"/>
                </a:cxn>
              </a:cxnLst>
              <a:rect l="l" t="t" r="r" b="b"/>
              <a:pathLst>
                <a:path w="12780" h="119372">
                  <a:moveTo>
                    <a:pt x="0" y="119372"/>
                  </a:moveTo>
                  <a:lnTo>
                    <a:pt x="0" y="0"/>
                  </a:lnTo>
                </a:path>
              </a:pathLst>
            </a:custGeom>
            <a:noFill/>
            <a:ln w="12700" cap="rnd">
              <a:solidFill>
                <a:srgbClr val="368727"/>
              </a:solidFill>
              <a:prstDash val="solid"/>
              <a:round/>
            </a:ln>
          </p:spPr>
          <p:txBody>
            <a:bodyPr rtlCol="0" anchor="ctr"/>
            <a:lstStyle/>
            <a:p>
              <a:endParaRPr lang="en-US"/>
            </a:p>
          </p:txBody>
        </p:sp>
        <p:sp>
          <p:nvSpPr>
            <p:cNvPr id="67" name="Freeform 66">
              <a:extLst>
                <a:ext uri="{FF2B5EF4-FFF2-40B4-BE49-F238E27FC236}">
                  <a16:creationId xmlns:a16="http://schemas.microsoft.com/office/drawing/2014/main" id="{6F07BB86-DB3B-3CF1-C4B8-E4890F42D774}"/>
                </a:ext>
              </a:extLst>
            </p:cNvPr>
            <p:cNvSpPr/>
            <p:nvPr/>
          </p:nvSpPr>
          <p:spPr>
            <a:xfrm>
              <a:off x="-2701419" y="3928579"/>
              <a:ext cx="12780" cy="119372"/>
            </a:xfrm>
            <a:custGeom>
              <a:avLst/>
              <a:gdLst>
                <a:gd name="connsiteX0" fmla="*/ 0 w 12780"/>
                <a:gd name="connsiteY0" fmla="*/ 119372 h 119372"/>
                <a:gd name="connsiteX1" fmla="*/ 0 w 12780"/>
                <a:gd name="connsiteY1" fmla="*/ 0 h 119372"/>
              </a:gdLst>
              <a:ahLst/>
              <a:cxnLst>
                <a:cxn ang="0">
                  <a:pos x="connsiteX0" y="connsiteY0"/>
                </a:cxn>
                <a:cxn ang="0">
                  <a:pos x="connsiteX1" y="connsiteY1"/>
                </a:cxn>
              </a:cxnLst>
              <a:rect l="l" t="t" r="r" b="b"/>
              <a:pathLst>
                <a:path w="12780" h="119372">
                  <a:moveTo>
                    <a:pt x="0" y="119372"/>
                  </a:moveTo>
                  <a:lnTo>
                    <a:pt x="0" y="0"/>
                  </a:lnTo>
                </a:path>
              </a:pathLst>
            </a:custGeom>
            <a:noFill/>
            <a:ln w="12700" cap="rnd">
              <a:solidFill>
                <a:srgbClr val="368727"/>
              </a:solidFill>
              <a:prstDash val="solid"/>
              <a:round/>
            </a:ln>
          </p:spPr>
          <p:txBody>
            <a:bodyPr rtlCol="0" anchor="ctr"/>
            <a:lstStyle/>
            <a:p>
              <a:endParaRPr lang="en-US"/>
            </a:p>
          </p:txBody>
        </p:sp>
      </p:grpSp>
      <p:sp>
        <p:nvSpPr>
          <p:cNvPr id="68" name="TextBox 67">
            <a:extLst>
              <a:ext uri="{FF2B5EF4-FFF2-40B4-BE49-F238E27FC236}">
                <a16:creationId xmlns:a16="http://schemas.microsoft.com/office/drawing/2014/main" id="{CA695024-EDE4-366D-786A-C2C21B120B88}"/>
              </a:ext>
            </a:extLst>
          </p:cNvPr>
          <p:cNvSpPr txBox="1"/>
          <p:nvPr/>
        </p:nvSpPr>
        <p:spPr>
          <a:xfrm>
            <a:off x="5214489" y="3958494"/>
            <a:ext cx="2073322" cy="671979"/>
          </a:xfrm>
          <a:prstGeom prst="rect">
            <a:avLst/>
          </a:prstGeom>
          <a:noFill/>
        </p:spPr>
        <p:txBody>
          <a:bodyPr wrap="square" lIns="0" rtlCol="0" anchor="ctr">
            <a:noAutofit/>
          </a:bodyPr>
          <a:lstStyle/>
          <a:p>
            <a:pPr algn="ctr">
              <a:spcAft>
                <a:spcPts val="200"/>
              </a:spcAft>
            </a:pPr>
            <a:r>
              <a:rPr lang="en-US" sz="1400" b="1" dirty="0">
                <a:latin typeface="Fidelity Sans" panose="020B0503030202020204" pitchFamily="34" charset="77"/>
              </a:rPr>
              <a:t>Submit claims and required substantiation by: </a:t>
            </a:r>
            <a:r>
              <a:rPr lang="en-US" sz="1400" dirty="0">
                <a:solidFill>
                  <a:srgbClr val="FF33CC"/>
                </a:solidFill>
                <a:latin typeface="Fidelity Sans" panose="020B0503030202020204" pitchFamily="34" charset="77"/>
              </a:rPr>
              <a:t>&lt;DATE&gt;</a:t>
            </a:r>
          </a:p>
        </p:txBody>
      </p:sp>
      <p:sp>
        <p:nvSpPr>
          <p:cNvPr id="70" name="TextBox 69">
            <a:extLst>
              <a:ext uri="{FF2B5EF4-FFF2-40B4-BE49-F238E27FC236}">
                <a16:creationId xmlns:a16="http://schemas.microsoft.com/office/drawing/2014/main" id="{22720073-AABE-1920-93D7-65DC6D73D197}"/>
              </a:ext>
            </a:extLst>
          </p:cNvPr>
          <p:cNvSpPr txBox="1"/>
          <p:nvPr/>
        </p:nvSpPr>
        <p:spPr>
          <a:xfrm>
            <a:off x="394015" y="5036096"/>
            <a:ext cx="6962182" cy="2977738"/>
          </a:xfrm>
          <a:prstGeom prst="rect">
            <a:avLst/>
          </a:prstGeom>
          <a:noFill/>
        </p:spPr>
        <p:txBody>
          <a:bodyPr wrap="square" lIns="0" rtlCol="0">
            <a:spAutoFit/>
          </a:bodyPr>
          <a:lstStyle/>
          <a:p>
            <a:pPr>
              <a:lnSpc>
                <a:spcPts val="1500"/>
              </a:lnSpc>
            </a:pPr>
            <a:r>
              <a:rPr lang="en-CA" sz="1400" dirty="0">
                <a:latin typeface="Fidelity Sans" panose="020B0503030202020204" pitchFamily="34" charset="77"/>
              </a:rPr>
              <a:t>Per the Internal Revenue Service (IRS), a receipt is required to verify that the purchase was for a qualified expense, even those made using a debit card.</a:t>
            </a:r>
            <a:endParaRPr lang="en-CA" sz="1400" dirty="0">
              <a:solidFill>
                <a:srgbClr val="FC27E5"/>
              </a:solidFill>
              <a:latin typeface="Fidelity Sans" panose="020B0503030202020204" pitchFamily="34" charset="77"/>
            </a:endParaRPr>
          </a:p>
          <a:p>
            <a:pPr>
              <a:lnSpc>
                <a:spcPts val="1500"/>
              </a:lnSpc>
            </a:pPr>
            <a:endParaRPr lang="en-US" sz="1400" spc="-10" dirty="0">
              <a:solidFill>
                <a:srgbClr val="FF33CC"/>
              </a:solidFill>
            </a:endParaRPr>
          </a:p>
          <a:p>
            <a:pPr>
              <a:lnSpc>
                <a:spcPts val="1500"/>
              </a:lnSpc>
            </a:pPr>
            <a:r>
              <a:rPr lang="en-US" sz="1400" spc="-10" dirty="0">
                <a:solidFill>
                  <a:srgbClr val="FF33CC"/>
                </a:solidFill>
              </a:rPr>
              <a:t>&lt;If a carryover is offered: &lt;Employer Name&gt; allows you to carry over up to $&lt;amount&gt; of unused &lt;plan names&gt; funds into the next plan year.&gt;</a:t>
            </a:r>
          </a:p>
          <a:p>
            <a:pPr>
              <a:lnSpc>
                <a:spcPts val="1500"/>
              </a:lnSpc>
            </a:pPr>
            <a:endParaRPr lang="en-CA" sz="1400" dirty="0">
              <a:solidFill>
                <a:srgbClr val="FF33CC"/>
              </a:solidFill>
              <a:latin typeface="Fidelity Sans" panose="020B0503030202020204" pitchFamily="34" charset="77"/>
            </a:endParaRPr>
          </a:p>
          <a:p>
            <a:pPr>
              <a:lnSpc>
                <a:spcPts val="1500"/>
              </a:lnSpc>
            </a:pPr>
            <a:r>
              <a:rPr lang="en-US" sz="1400" dirty="0">
                <a:solidFill>
                  <a:srgbClr val="FF33CC"/>
                </a:solidFill>
                <a:latin typeface="Fidelity Sans" panose="020B0503030202020204" pitchFamily="34" charset="77"/>
              </a:rPr>
              <a:t>&lt;If there is a carryover with a run-out period: When the new plan year starts, carryover funds cannot be accessed using your debit card. To be reimbursed for qualified medical expenses incurred in 2026, please submit a claim through </a:t>
            </a:r>
            <a:r>
              <a:rPr lang="en-US" sz="1400" dirty="0">
                <a:solidFill>
                  <a:srgbClr val="FF33CC"/>
                </a:solidFill>
                <a:latin typeface="Fidelity Sans" panose="020B0503030202020204" pitchFamily="34" charset="77"/>
                <a:hlinkClick r:id="rId3"/>
              </a:rPr>
              <a:t>NetBenefits®</a:t>
            </a:r>
            <a:r>
              <a:rPr lang="en-US" sz="1400" dirty="0">
                <a:solidFill>
                  <a:srgbClr val="FF33CC"/>
                </a:solidFill>
                <a:latin typeface="Fidelity Sans" panose="020B0503030202020204" pitchFamily="34" charset="77"/>
              </a:rPr>
              <a:t> before the claims submission deadline.&gt;</a:t>
            </a:r>
          </a:p>
          <a:p>
            <a:pPr>
              <a:lnSpc>
                <a:spcPts val="1500"/>
              </a:lnSpc>
            </a:pPr>
            <a:endParaRPr lang="en-US" sz="1400" dirty="0">
              <a:solidFill>
                <a:srgbClr val="FF33CC"/>
              </a:solidFill>
              <a:latin typeface="Fidelity Sans" panose="020B0503030202020204" pitchFamily="34" charset="77"/>
            </a:endParaRPr>
          </a:p>
          <a:p>
            <a:pPr>
              <a:lnSpc>
                <a:spcPts val="1500"/>
              </a:lnSpc>
            </a:pPr>
            <a:r>
              <a:rPr lang="en-US" sz="1400" dirty="0">
                <a:solidFill>
                  <a:srgbClr val="FF33CC"/>
                </a:solidFill>
                <a:latin typeface="Fidelity Sans" panose="020B0503030202020204" pitchFamily="34" charset="77"/>
              </a:rPr>
              <a:t>&lt;If a grace period is offered: There is a grace period of up to &lt;date&gt; immediately following the end of the plan year, extending the period for incurring qualified expenses, for the &lt;plan name&gt;. Any funds not used to pay for qualified expenses by the end of the grace period will be forfeited.&gt;</a:t>
            </a:r>
          </a:p>
        </p:txBody>
      </p:sp>
    </p:spTree>
    <p:extLst>
      <p:ext uri="{BB962C8B-B14F-4D97-AF65-F5344CB8AC3E}">
        <p14:creationId xmlns:p14="http://schemas.microsoft.com/office/powerpoint/2010/main" val="26217062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F4F62-291E-0886-E125-74AFA696AE7B}"/>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4EB0F8AC-F513-4472-1129-03B41B4D1874}"/>
              </a:ext>
            </a:extLst>
          </p:cNvPr>
          <p:cNvSpPr/>
          <p:nvPr/>
        </p:nvSpPr>
        <p:spPr>
          <a:xfrm flipV="1">
            <a:off x="0" y="1813032"/>
            <a:ext cx="7772400" cy="1122672"/>
          </a:xfrm>
          <a:prstGeom prst="rect">
            <a:avLst/>
          </a:prstGeom>
          <a:solidFill>
            <a:srgbClr val="FC27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p>
        </p:txBody>
      </p:sp>
      <p:sp>
        <p:nvSpPr>
          <p:cNvPr id="15" name="Rectangle 14">
            <a:extLst>
              <a:ext uri="{FF2B5EF4-FFF2-40B4-BE49-F238E27FC236}">
                <a16:creationId xmlns:a16="http://schemas.microsoft.com/office/drawing/2014/main" id="{E9B68750-94D1-34C1-2E40-8D68C6E2FDF0}"/>
              </a:ext>
            </a:extLst>
          </p:cNvPr>
          <p:cNvSpPr/>
          <p:nvPr/>
        </p:nvSpPr>
        <p:spPr>
          <a:xfrm>
            <a:off x="0" y="2791325"/>
            <a:ext cx="7772400" cy="72670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err="1"/>
          </a:p>
        </p:txBody>
      </p:sp>
      <p:sp>
        <p:nvSpPr>
          <p:cNvPr id="4" name="TextBox 3">
            <a:extLst>
              <a:ext uri="{FF2B5EF4-FFF2-40B4-BE49-F238E27FC236}">
                <a16:creationId xmlns:a16="http://schemas.microsoft.com/office/drawing/2014/main" id="{24873F21-AA62-AD21-CC58-A80C1AAEA507}"/>
              </a:ext>
            </a:extLst>
          </p:cNvPr>
          <p:cNvSpPr txBox="1"/>
          <p:nvPr/>
        </p:nvSpPr>
        <p:spPr>
          <a:xfrm>
            <a:off x="376676" y="750464"/>
            <a:ext cx="4384509" cy="400110"/>
          </a:xfrm>
          <a:prstGeom prst="rect">
            <a:avLst/>
          </a:prstGeom>
          <a:noFill/>
        </p:spPr>
        <p:txBody>
          <a:bodyPr wrap="square" lIns="0" rtlCol="0" anchor="t">
            <a:spAutoFit/>
          </a:bodyPr>
          <a:lstStyle/>
          <a:p>
            <a:r>
              <a:rPr lang="en-GB" sz="2000">
                <a:solidFill>
                  <a:srgbClr val="368727"/>
                </a:solidFill>
                <a:latin typeface="+mj-lt"/>
              </a:rPr>
              <a:t>Email to participants</a:t>
            </a:r>
          </a:p>
        </p:txBody>
      </p:sp>
      <p:sp>
        <p:nvSpPr>
          <p:cNvPr id="8" name="TextBox 7">
            <a:extLst>
              <a:ext uri="{FF2B5EF4-FFF2-40B4-BE49-F238E27FC236}">
                <a16:creationId xmlns:a16="http://schemas.microsoft.com/office/drawing/2014/main" id="{27806A29-757F-99AD-5632-AC18BFE417B4}"/>
              </a:ext>
            </a:extLst>
          </p:cNvPr>
          <p:cNvSpPr txBox="1"/>
          <p:nvPr/>
        </p:nvSpPr>
        <p:spPr>
          <a:xfrm>
            <a:off x="376676" y="331170"/>
            <a:ext cx="3607904" cy="338554"/>
          </a:xfrm>
          <a:prstGeom prst="rect">
            <a:avLst/>
          </a:prstGeom>
          <a:noFill/>
        </p:spPr>
        <p:txBody>
          <a:bodyPr wrap="square" lIns="0" rtlCol="0">
            <a:spAutoFit/>
          </a:bodyPr>
          <a:lstStyle/>
          <a:p>
            <a:r>
              <a:rPr lang="en-US" sz="1600" dirty="0">
                <a:solidFill>
                  <a:srgbClr val="368727"/>
                </a:solidFill>
              </a:rPr>
              <a:t>Fidelity Health</a:t>
            </a:r>
            <a:r>
              <a:rPr lang="en-US" sz="1600" baseline="30000" dirty="0">
                <a:solidFill>
                  <a:srgbClr val="368727"/>
                </a:solidFill>
              </a:rPr>
              <a:t>®</a:t>
            </a:r>
          </a:p>
        </p:txBody>
      </p:sp>
      <p:sp>
        <p:nvSpPr>
          <p:cNvPr id="5" name="TextBox 4">
            <a:extLst>
              <a:ext uri="{FF2B5EF4-FFF2-40B4-BE49-F238E27FC236}">
                <a16:creationId xmlns:a16="http://schemas.microsoft.com/office/drawing/2014/main" id="{ECB54E8E-557A-C221-DBC6-14389DC52A1B}"/>
              </a:ext>
            </a:extLst>
          </p:cNvPr>
          <p:cNvSpPr txBox="1"/>
          <p:nvPr/>
        </p:nvSpPr>
        <p:spPr>
          <a:xfrm>
            <a:off x="376676" y="9263772"/>
            <a:ext cx="6979520" cy="507831"/>
          </a:xfrm>
          <a:prstGeom prst="rect">
            <a:avLst/>
          </a:prstGeom>
          <a:noFill/>
        </p:spPr>
        <p:txBody>
          <a:bodyPr wrap="square" lIns="0">
            <a:spAutoFit/>
          </a:bodyPr>
          <a:lstStyle/>
          <a:p>
            <a:pPr marR="60390">
              <a:lnSpc>
                <a:spcPct val="100000"/>
              </a:lnSpc>
            </a:pPr>
            <a:r>
              <a:rPr lang="en-US" sz="900" dirty="0">
                <a:solidFill>
                  <a:schemeClr val="tx2"/>
                </a:solidFill>
                <a:latin typeface="Calibri" panose="020F0502020204030204" pitchFamily="34" charset="0"/>
              </a:rPr>
              <a:t>Fidelity Workplace Services LLC,  245 Summer Street, Boston, MA 02210</a:t>
            </a:r>
          </a:p>
          <a:p>
            <a:pPr marR="60390">
              <a:lnSpc>
                <a:spcPct val="100000"/>
              </a:lnSpc>
            </a:pPr>
            <a:r>
              <a:rPr lang="en-GB" sz="900" dirty="0">
                <a:solidFill>
                  <a:schemeClr val="tx2"/>
                </a:solidFill>
                <a:latin typeface="Calibri" panose="020F0502020204030204" pitchFamily="34" charset="0"/>
              </a:rPr>
              <a:t>© 2026 FMR LLC. All rights reserved.</a:t>
            </a:r>
          </a:p>
          <a:p>
            <a:pPr marR="60390">
              <a:lnSpc>
                <a:spcPct val="100000"/>
              </a:lnSpc>
            </a:pPr>
            <a:r>
              <a:rPr lang="en-US" sz="900" dirty="0">
                <a:solidFill>
                  <a:schemeClr val="tx2"/>
                </a:solidFill>
                <a:latin typeface="Calibri" panose="020F0502020204030204" pitchFamily="34" charset="0"/>
              </a:rPr>
              <a:t>1170005.3.0</a:t>
            </a:r>
          </a:p>
        </p:txBody>
      </p:sp>
      <p:sp>
        <p:nvSpPr>
          <p:cNvPr id="18" name="Title 17">
            <a:extLst>
              <a:ext uri="{FF2B5EF4-FFF2-40B4-BE49-F238E27FC236}">
                <a16:creationId xmlns:a16="http://schemas.microsoft.com/office/drawing/2014/main" id="{03715C25-074F-6F82-8587-9F67B26866BF}"/>
              </a:ext>
            </a:extLst>
          </p:cNvPr>
          <p:cNvSpPr>
            <a:spLocks noGrp="1"/>
          </p:cNvSpPr>
          <p:nvPr>
            <p:ph type="title"/>
          </p:nvPr>
        </p:nvSpPr>
        <p:spPr>
          <a:xfrm>
            <a:off x="376676" y="2079566"/>
            <a:ext cx="7201710" cy="475200"/>
          </a:xfrm>
        </p:spPr>
        <p:txBody>
          <a:bodyPr/>
          <a:lstStyle/>
          <a:p>
            <a:pPr algn="ctr"/>
            <a:r>
              <a:rPr lang="en-US" sz="1400" dirty="0">
                <a:solidFill>
                  <a:schemeClr val="bg1"/>
                </a:solidFill>
              </a:rPr>
              <a:t>Simply copy and paste the content below to email </a:t>
            </a:r>
            <a:br>
              <a:rPr lang="en-US" sz="1400" dirty="0">
                <a:solidFill>
                  <a:schemeClr val="bg1"/>
                </a:solidFill>
              </a:rPr>
            </a:br>
            <a:r>
              <a:rPr lang="en-US" sz="1400" dirty="0">
                <a:solidFill>
                  <a:schemeClr val="bg1"/>
                </a:solidFill>
              </a:rPr>
              <a:t>your participants about the final filing date.</a:t>
            </a:r>
            <a:br>
              <a:rPr lang="en-US" sz="1400" dirty="0">
                <a:solidFill>
                  <a:schemeClr val="bg1"/>
                </a:solidFill>
              </a:rPr>
            </a:br>
            <a:endParaRPr lang="en-US" sz="1400" dirty="0">
              <a:solidFill>
                <a:schemeClr val="bg1"/>
              </a:solidFill>
            </a:endParaRPr>
          </a:p>
        </p:txBody>
      </p:sp>
      <p:sp>
        <p:nvSpPr>
          <p:cNvPr id="2" name="Rectangle 1">
            <a:extLst>
              <a:ext uri="{FF2B5EF4-FFF2-40B4-BE49-F238E27FC236}">
                <a16:creationId xmlns:a16="http://schemas.microsoft.com/office/drawing/2014/main" id="{B2A0AB8D-8A47-5D99-C70E-0723CA32B839}"/>
              </a:ext>
            </a:extLst>
          </p:cNvPr>
          <p:cNvSpPr/>
          <p:nvPr/>
        </p:nvSpPr>
        <p:spPr>
          <a:xfrm>
            <a:off x="649706" y="3883602"/>
            <a:ext cx="6599321" cy="4416594"/>
          </a:xfrm>
          <a:prstGeom prst="rect">
            <a:avLst/>
          </a:prstGeom>
        </p:spPr>
        <p:txBody>
          <a:bodyPr wrap="square" lIns="0" tIns="0" rIns="0" bIns="0" anchor="t">
            <a:spAutoFit/>
          </a:bodyPr>
          <a:lstStyle/>
          <a:p>
            <a:pPr>
              <a:spcAft>
                <a:spcPts val="800"/>
              </a:spcAft>
            </a:pPr>
            <a:r>
              <a:rPr lang="en-GB" sz="1400" spc="-10" dirty="0">
                <a:latin typeface="Fidelity Sans" panose="020B0503030202020204" pitchFamily="34" charset="77"/>
              </a:rPr>
              <a:t>Flexible Spending and Reimbursement Accounts – Claims Filing Deadline</a:t>
            </a:r>
          </a:p>
          <a:p>
            <a:pPr>
              <a:spcAft>
                <a:spcPts val="800"/>
              </a:spcAft>
            </a:pPr>
            <a:endParaRPr lang="en-GB" sz="1400" spc="-10" dirty="0">
              <a:latin typeface="Fidelity Sans" panose="020B0503030202020204" pitchFamily="34" charset="77"/>
            </a:endParaRPr>
          </a:p>
          <a:p>
            <a:pPr>
              <a:spcAft>
                <a:spcPts val="800"/>
              </a:spcAft>
            </a:pPr>
            <a:endParaRPr lang="en-GB" sz="1400" spc="-10" dirty="0">
              <a:latin typeface="Fidelity Sans" panose="020B0503030202020204" pitchFamily="34" charset="77"/>
            </a:endParaRPr>
          </a:p>
          <a:p>
            <a:pPr>
              <a:spcAft>
                <a:spcPts val="800"/>
              </a:spcAft>
            </a:pPr>
            <a:r>
              <a:rPr lang="en-GB" sz="1400" spc="-10" dirty="0">
                <a:latin typeface="Fidelity Sans" panose="020B0503030202020204" pitchFamily="34" charset="77"/>
              </a:rPr>
              <a:t>As we approach year-end, please remember to check the balance of your flexible spending accounts on </a:t>
            </a:r>
            <a:r>
              <a:rPr lang="en-GB" sz="1400" spc="-10" dirty="0">
                <a:latin typeface="Fidelity Sans" panose="020B0503030202020204" pitchFamily="34" charset="77"/>
                <a:hlinkClick r:id="rId2"/>
              </a:rPr>
              <a:t>NetBenefits®</a:t>
            </a:r>
            <a:r>
              <a:rPr lang="en-GB" sz="1400" spc="-10" dirty="0">
                <a:latin typeface="Fidelity Sans" panose="020B0503030202020204" pitchFamily="34" charset="77"/>
              </a:rPr>
              <a:t>. After logging in, select “Flexible spending and reimbursement accounts” to view your balance. You can also select the “Message Center” under “Manage Account” if you want to view more details.</a:t>
            </a:r>
          </a:p>
          <a:p>
            <a:pPr>
              <a:spcAft>
                <a:spcPts val="800"/>
              </a:spcAft>
            </a:pPr>
            <a:endParaRPr lang="en-GB" sz="100" spc="-10" dirty="0">
              <a:latin typeface="Fidelity Sans" panose="020B0503030202020204" pitchFamily="34" charset="77"/>
            </a:endParaRPr>
          </a:p>
          <a:p>
            <a:pPr>
              <a:spcAft>
                <a:spcPts val="800"/>
              </a:spcAft>
            </a:pPr>
            <a:r>
              <a:rPr lang="en-GB" sz="1400" spc="-10" dirty="0">
                <a:latin typeface="Fidelity Sans" panose="020B0503030202020204" pitchFamily="34" charset="77"/>
              </a:rPr>
              <a:t>As a reminder, you need to incur your qualified expenses by </a:t>
            </a:r>
            <a:r>
              <a:rPr lang="en-GB" sz="1400" spc="-10" dirty="0">
                <a:solidFill>
                  <a:srgbClr val="FF33CC"/>
                </a:solidFill>
                <a:latin typeface="Fidelity Sans" panose="020B0503030202020204" pitchFamily="34" charset="77"/>
              </a:rPr>
              <a:t>&lt;date&gt;</a:t>
            </a:r>
            <a:r>
              <a:rPr lang="en-GB" sz="1400" spc="-10" dirty="0">
                <a:latin typeface="Fidelity Sans" panose="020B0503030202020204" pitchFamily="34" charset="77"/>
              </a:rPr>
              <a:t>.</a:t>
            </a:r>
            <a:r>
              <a:rPr lang="en-GB" sz="1400" spc="-10" dirty="0">
                <a:solidFill>
                  <a:srgbClr val="FF33CC"/>
                </a:solidFill>
                <a:latin typeface="Fidelity Sans" panose="020B0503030202020204" pitchFamily="34" charset="77"/>
              </a:rPr>
              <a:t> &lt;Since there is a grace period, you have until &lt;date&gt;&gt;</a:t>
            </a:r>
            <a:r>
              <a:rPr lang="en-GB" sz="1400" spc="-10" dirty="0">
                <a:latin typeface="Fidelity Sans" panose="020B0503030202020204" pitchFamily="34" charset="77"/>
              </a:rPr>
              <a:t>.</a:t>
            </a:r>
            <a:r>
              <a:rPr lang="en-GB" sz="1400" spc="-10" dirty="0">
                <a:solidFill>
                  <a:srgbClr val="FF33CC"/>
                </a:solidFill>
                <a:latin typeface="Fidelity Sans" panose="020B0503030202020204" pitchFamily="34" charset="77"/>
              </a:rPr>
              <a:t> &lt;However, you can carry over up to $&lt;amount&gt; of unused funds into the next plan year&gt;</a:t>
            </a:r>
            <a:r>
              <a:rPr lang="en-GB" sz="1400" spc="-10" dirty="0">
                <a:latin typeface="Fidelity Sans" panose="020B0503030202020204" pitchFamily="34" charset="77"/>
              </a:rPr>
              <a:t>.</a:t>
            </a:r>
          </a:p>
          <a:p>
            <a:pPr>
              <a:spcAft>
                <a:spcPts val="800"/>
              </a:spcAft>
            </a:pPr>
            <a:endParaRPr lang="en-GB" sz="100" spc="-10" dirty="0">
              <a:latin typeface="Fidelity Sans" panose="020B0503030202020204" pitchFamily="34" charset="77"/>
            </a:endParaRPr>
          </a:p>
          <a:p>
            <a:pPr>
              <a:spcAft>
                <a:spcPts val="800"/>
              </a:spcAft>
            </a:pPr>
            <a:r>
              <a:rPr lang="en-US" sz="1400" dirty="0">
                <a:solidFill>
                  <a:srgbClr val="FF33CC"/>
                </a:solidFill>
                <a:latin typeface="Fidelity Sans" panose="020B0503030202020204" pitchFamily="34" charset="77"/>
              </a:rPr>
              <a:t>&lt;If there is a carryover with a run-out period: When the new plan year starts, carryover funds cannot be accessed using your debit card. To be reimbursed for qualified medical expenses incurred in 2026, please submit a claim through </a:t>
            </a:r>
            <a:r>
              <a:rPr lang="en-US" sz="1400" dirty="0">
                <a:solidFill>
                  <a:srgbClr val="FF33CC"/>
                </a:solidFill>
                <a:latin typeface="Fidelity Sans" panose="020B0503030202020204" pitchFamily="34" charset="77"/>
                <a:hlinkClick r:id="rId2"/>
              </a:rPr>
              <a:t>NetBenefits®</a:t>
            </a:r>
            <a:r>
              <a:rPr lang="en-US" sz="1400" dirty="0">
                <a:solidFill>
                  <a:srgbClr val="FF33CC"/>
                </a:solidFill>
                <a:latin typeface="Fidelity Sans" panose="020B0503030202020204" pitchFamily="34" charset="77"/>
              </a:rPr>
              <a:t> before the claims submission deadline.</a:t>
            </a:r>
          </a:p>
          <a:p>
            <a:pPr>
              <a:spcAft>
                <a:spcPts val="800"/>
              </a:spcAft>
            </a:pPr>
            <a:endParaRPr lang="en-GB" sz="100" dirty="0">
              <a:solidFill>
                <a:srgbClr val="FF33CC"/>
              </a:solidFill>
              <a:latin typeface="Fidelity Sans" panose="020B0503030202020204" pitchFamily="34" charset="77"/>
            </a:endParaRPr>
          </a:p>
          <a:p>
            <a:pPr>
              <a:spcAft>
                <a:spcPts val="600"/>
              </a:spcAft>
            </a:pPr>
            <a:r>
              <a:rPr lang="en-US" sz="1400" spc="-10" dirty="0">
                <a:latin typeface="Fidelity Sans" panose="020B0503030202020204" pitchFamily="34" charset="77"/>
              </a:rPr>
              <a:t>If you have additional questions, please contact a Flexible Spending and Reimbursement Accounts services specialist at </a:t>
            </a:r>
            <a:r>
              <a:rPr lang="en-US" sz="1400" spc="-10" dirty="0">
                <a:solidFill>
                  <a:srgbClr val="FF33CC"/>
                </a:solidFill>
                <a:latin typeface="Fidelity Sans" panose="020B0503030202020204" pitchFamily="34" charset="77"/>
              </a:rPr>
              <a:t>XXX-XXX-XXXX</a:t>
            </a:r>
            <a:r>
              <a:rPr lang="en-US" sz="1400" spc="-10" dirty="0">
                <a:latin typeface="Fidelity Sans" panose="020B0503030202020204" pitchFamily="34" charset="77"/>
              </a:rPr>
              <a:t>.</a:t>
            </a:r>
            <a:endParaRPr lang="en-GB" sz="1400" spc="-10" dirty="0">
              <a:latin typeface="Fidelity Sans" panose="020B0503030202020204" pitchFamily="34" charset="77"/>
            </a:endParaRPr>
          </a:p>
        </p:txBody>
      </p:sp>
      <p:sp>
        <p:nvSpPr>
          <p:cNvPr id="10" name="TextBox 9">
            <a:extLst>
              <a:ext uri="{FF2B5EF4-FFF2-40B4-BE49-F238E27FC236}">
                <a16:creationId xmlns:a16="http://schemas.microsoft.com/office/drawing/2014/main" id="{EC385AF4-8BEF-0F05-F9C8-30AEB591D3F6}"/>
              </a:ext>
            </a:extLst>
          </p:cNvPr>
          <p:cNvSpPr txBox="1"/>
          <p:nvPr/>
        </p:nvSpPr>
        <p:spPr>
          <a:xfrm>
            <a:off x="649706" y="3464914"/>
            <a:ext cx="7684168" cy="261610"/>
          </a:xfrm>
          <a:prstGeom prst="rect">
            <a:avLst/>
          </a:prstGeom>
          <a:noFill/>
        </p:spPr>
        <p:txBody>
          <a:bodyPr wrap="square" lIns="0">
            <a:spAutoFit/>
          </a:bodyPr>
          <a:lstStyle/>
          <a:p>
            <a:pPr>
              <a:spcAft>
                <a:spcPts val="800"/>
              </a:spcAft>
            </a:pPr>
            <a:r>
              <a:rPr lang="en-GB" sz="1100" b="1" spc="-10">
                <a:solidFill>
                  <a:schemeClr val="accent1"/>
                </a:solidFill>
                <a:latin typeface="+mj-lt"/>
              </a:rPr>
              <a:t>Suggested email subject</a:t>
            </a:r>
          </a:p>
        </p:txBody>
      </p:sp>
      <p:sp>
        <p:nvSpPr>
          <p:cNvPr id="11" name="TextBox 10">
            <a:extLst>
              <a:ext uri="{FF2B5EF4-FFF2-40B4-BE49-F238E27FC236}">
                <a16:creationId xmlns:a16="http://schemas.microsoft.com/office/drawing/2014/main" id="{2E98E136-00DF-77B1-2E7F-630C91E44641}"/>
              </a:ext>
            </a:extLst>
          </p:cNvPr>
          <p:cNvSpPr txBox="1"/>
          <p:nvPr/>
        </p:nvSpPr>
        <p:spPr>
          <a:xfrm>
            <a:off x="649706" y="4495800"/>
            <a:ext cx="7684168" cy="261610"/>
          </a:xfrm>
          <a:prstGeom prst="rect">
            <a:avLst/>
          </a:prstGeom>
          <a:noFill/>
        </p:spPr>
        <p:txBody>
          <a:bodyPr wrap="square" lIns="0">
            <a:spAutoFit/>
          </a:bodyPr>
          <a:lstStyle/>
          <a:p>
            <a:pPr>
              <a:spcAft>
                <a:spcPts val="800"/>
              </a:spcAft>
            </a:pPr>
            <a:r>
              <a:rPr lang="en-GB" sz="1100" b="1" spc="-10">
                <a:solidFill>
                  <a:schemeClr val="accent1"/>
                </a:solidFill>
                <a:latin typeface="+mj-lt"/>
              </a:rPr>
              <a:t>Body:</a:t>
            </a:r>
          </a:p>
        </p:txBody>
      </p:sp>
    </p:spTree>
    <p:extLst>
      <p:ext uri="{BB962C8B-B14F-4D97-AF65-F5344CB8AC3E}">
        <p14:creationId xmlns:p14="http://schemas.microsoft.com/office/powerpoint/2010/main" val="19145545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5_Custom Design">
  <a:themeElements>
    <a:clrScheme name="Fid_Health_New">
      <a:dk1>
        <a:srgbClr val="000000"/>
      </a:dk1>
      <a:lt1>
        <a:srgbClr val="FFFFFF"/>
      </a:lt1>
      <a:dk2>
        <a:srgbClr val="333F48"/>
      </a:dk2>
      <a:lt2>
        <a:srgbClr val="E6E7E5"/>
      </a:lt2>
      <a:accent1>
        <a:srgbClr val="368727"/>
      </a:accent1>
      <a:accent2>
        <a:srgbClr val="04547C"/>
      </a:accent2>
      <a:accent3>
        <a:srgbClr val="5B2C8F"/>
      </a:accent3>
      <a:accent4>
        <a:srgbClr val="6ABF4B"/>
      </a:accent4>
      <a:accent5>
        <a:srgbClr val="118741"/>
      </a:accent5>
      <a:accent6>
        <a:srgbClr val="298FC2"/>
      </a:accent6>
      <a:hlink>
        <a:srgbClr val="005670"/>
      </a:hlink>
      <a:folHlink>
        <a:srgbClr val="005670"/>
      </a:folHlink>
    </a:clrScheme>
    <a:fontScheme name="Custom 5">
      <a:majorFont>
        <a:latin typeface="Fidelity Sans Lt"/>
        <a:ea typeface=""/>
        <a:cs typeface=""/>
      </a:majorFont>
      <a:minorFont>
        <a:latin typeface="Fidelity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WI Toolkit 2020 12" id="{CA6EDCEE-30F5-594D-9E99-1B40823DC14A}" vid="{6779C9BB-55FA-DD4E-AD82-B6087B9E28CF}"/>
    </a:ext>
  </a:extLst>
</a:theme>
</file>

<file path=ppt/theme/theme2.xml><?xml version="1.0" encoding="utf-8"?>
<a:theme xmlns:a="http://schemas.openxmlformats.org/drawingml/2006/main" name="Fidelity 2025">
  <a:themeElements>
    <a:clrScheme name="Fidelity Palette 2025">
      <a:dk1>
        <a:srgbClr val="000000"/>
      </a:dk1>
      <a:lt1>
        <a:srgbClr val="FFFFFF"/>
      </a:lt1>
      <a:dk2>
        <a:srgbClr val="403F3E"/>
      </a:dk2>
      <a:lt2>
        <a:srgbClr val="F7F4E4"/>
      </a:lt2>
      <a:accent1>
        <a:srgbClr val="368727"/>
      </a:accent1>
      <a:accent2>
        <a:srgbClr val="044014"/>
      </a:accent2>
      <a:accent3>
        <a:srgbClr val="6AD539"/>
      </a:accent3>
      <a:accent4>
        <a:srgbClr val="1DE4CA"/>
      </a:accent4>
      <a:accent5>
        <a:srgbClr val="3880F3"/>
      </a:accent5>
      <a:accent6>
        <a:srgbClr val="04547C"/>
      </a:accent6>
      <a:hlink>
        <a:srgbClr val="368727"/>
      </a:hlink>
      <a:folHlink>
        <a:srgbClr val="368727"/>
      </a:folHlink>
    </a:clrScheme>
    <a:fontScheme name="Fidelity 2024">
      <a:majorFont>
        <a:latin typeface="Fidelity Slab Light"/>
        <a:ea typeface=""/>
        <a:cs typeface=""/>
      </a:majorFont>
      <a:minorFont>
        <a:latin typeface="Fidelity Sans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rtlCol="0">
        <a:spAutoFit/>
      </a:bodyPr>
      <a:lstStyle>
        <a:defPPr algn="l">
          <a:defRPr sz="1600" dirty="0" err="1" smtClean="0"/>
        </a:defPPr>
      </a:lstStyle>
    </a:txDef>
  </a:objectDefaults>
  <a:extraClrSchemeLst/>
  <a:custClrLst>
    <a:custClr name="Evergreen">
      <a:srgbClr val="044014"/>
    </a:custClr>
    <a:custClr name="Fidelity Green">
      <a:srgbClr val="368727"/>
    </a:custClr>
    <a:custClr name="Lime Green">
      <a:srgbClr val="6AD539"/>
    </a:custClr>
    <a:custClr name="Aqua">
      <a:srgbClr val="1DE4C9"/>
    </a:custClr>
    <a:custClr name="Lapis">
      <a:srgbClr val="3880F3"/>
    </a:custClr>
    <a:custClr name="Marine">
      <a:srgbClr val="04547C"/>
    </a:custClr>
    <a:custClr name="Violet">
      <a:srgbClr val="5B2C8F"/>
    </a:custClr>
    <a:custClr name="Gold">
      <a:srgbClr val="DBCA72"/>
    </a:custClr>
    <a:custClr name="BLANK">
      <a:srgbClr val="FFFFFF"/>
    </a:custClr>
    <a:custClr name="BLANK">
      <a:srgbClr val="FFFFFF"/>
    </a:custClr>
    <a:custClr name="Charcoal">
      <a:srgbClr val="403F3E"/>
    </a:custClr>
    <a:custClr name="Sand">
      <a:srgbClr val="F7F4E4"/>
    </a:custClr>
    <a:custClr name="Mist">
      <a:srgbClr val="F9F7F5"/>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2C - Sky">
      <a:srgbClr val="28CAFF"/>
    </a:custClr>
    <a:custClr name="B2C - Purple">
      <a:srgbClr val="9747F6"/>
    </a:custClr>
    <a:custClr name="B2C - Magenta">
      <a:srgbClr val="FC27E5"/>
    </a:custClr>
    <a:custClr name="B2C - Sand">
      <a:srgbClr val="FF7A11"/>
    </a:custClr>
  </a:custClrLst>
  <a:extLst>
    <a:ext uri="{05A4C25C-085E-4340-85A3-A5531E510DB2}">
      <thm15:themeFamily xmlns:thm15="http://schemas.microsoft.com/office/thememl/2012/main" name="Fidelity 2025" id="{36CAE60D-FC50-4A4A-B9EA-D1AA5F8D486E}" vid="{B2B3B535-5042-3A47-8B9A-318D3E2FDA5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A71B3498053F4FA666C49A1A6746E3" ma:contentTypeVersion="18" ma:contentTypeDescription="Create a new document." ma:contentTypeScope="" ma:versionID="8596bc3b45d07c5e777bc11fb19ae5e7">
  <xsd:schema xmlns:xsd="http://www.w3.org/2001/XMLSchema" xmlns:xs="http://www.w3.org/2001/XMLSchema" xmlns:p="http://schemas.microsoft.com/office/2006/metadata/properties" xmlns:ns2="13ef0890-ac22-4d5d-a2f6-893b2a440bb2" xmlns:ns3="312c74d3-07d6-47b1-9968-d88e76688cc6" targetNamespace="http://schemas.microsoft.com/office/2006/metadata/properties" ma:root="true" ma:fieldsID="c29f725b4f2d5fa8f8dd2dd50f38f579" ns2:_="" ns3:_="">
    <xsd:import namespace="13ef0890-ac22-4d5d-a2f6-893b2a440bb2"/>
    <xsd:import namespace="312c74d3-07d6-47b1-9968-d88e76688cc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ef0890-ac22-4d5d-a2f6-893b2a440b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a5aa731-3981-4550-91eb-7c827002858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2c74d3-07d6-47b1-9968-d88e76688cc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e05cb2fb-8d61-41c6-84fe-f6b7fd07cc32}" ma:internalName="TaxCatchAll" ma:showField="CatchAllData" ma:web="312c74d3-07d6-47b1-9968-d88e76688c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0.xml><?xml version="1.0" encoding="utf-8"?>
<pd:PersonalizationDefinition xmlns:pd="Strauss.PersonalizationDefinition" name="">
  <pd:DataReferenceList>
    <pd:DataReference datasourceID="2c3ee42b-4f58-407f-a9b8-bb3ac60975c2" dataFieldID="39a8a34e-bc74-4938-acb0-e72723cdfdbb" variableListUniqueId="78929d4d-07db-4d43-9b9f-4d7851d02580"/>
  </pd:DataReferenceList>
  <pd:VariableReplacementDescriptor name="" desc="" uid="">
    <pd:DataReferenceList>
      <pd:DataReference datasourceID="2c3ee42b-4f58-407f-a9b8-bb3ac60975c2" dataFieldID="39a8a34e-bc74-4938-acb0-e72723cdfdbb" variableListUniqueId="78929d4d-07db-4d43-9b9f-4d7851d02580"/>
    </pd:DataReferenceList>
  </pd:VariableReplacementDescriptor>
</pd:PersonalizationDefinition>
</file>

<file path=customXml/item11.xml><?xml version="1.0" encoding="utf-8"?>
<pd:PersonalizationDefinition xmlns:pd="Strauss.PersonalizationDefinition" name="">
  <pd:DataReferenceList>
    <pd:DataReference datasourceID="2c3ee42b-4f58-407f-a9b8-bb3ac60975c2" dataFieldID="c7d04ddf-e852-4574-a443-5ca92e46168c" variableListUniqueId="78929d4d-07db-4d43-9b9f-4d7851d02580"/>
    <pd:DataReference datasourceID="2c3ee42b-4f58-407f-a9b8-bb3ac60975c2" dataFieldID="80d6634f-de94-4c17-b894-a00ca028c1ad" variableListUniqueId="78929d4d-07db-4d43-9b9f-4d7851d02580"/>
  </pd:DataReferenceList>
  <pd:VariableReplacementDescriptor name="" desc="" uid="">
    <pd:DataReferenceList>
      <pd:DataReference datasourceID="2c3ee42b-4f58-407f-a9b8-bb3ac60975c2" dataFieldID="c7d04ddf-e852-4574-a443-5ca92e46168c" variableListUniqueId="78929d4d-07db-4d43-9b9f-4d7851d02580"/>
      <pd:DataReference datasourceID="2c3ee42b-4f58-407f-a9b8-bb3ac60975c2" dataFieldID="80d6634f-de94-4c17-b894-a00ca028c1ad" variableListUniqueId="78929d4d-07db-4d43-9b9f-4d7851d02580"/>
    </pd:DataReferenceList>
  </pd:VariableReplacementDescriptor>
</pd:PersonalizationDefinition>
</file>

<file path=customXml/item12.xml><?xml version="1.0" encoding="utf-8"?>
<pd:PersonalizationDefinition xmlns:pd="Strauss.PersonalizationDefinition" name="">
  <pd:DataReferenceList>
    <pd:DataReference datasourceID="2c3ee42b-4f58-407f-a9b8-bb3ac60975c2" dataFieldID="99fa5ca1-cd46-40fd-aaa7-1a766e5d85a9" variableListUniqueId="78929d4d-07db-4d43-9b9f-4d7851d02580"/>
  </pd:DataReferenceList>
  <pd:VariableReplacementDescriptor name="" desc="" uid="">
    <pd:DataReferenceList>
      <pd:DataReference datasourceID="2c3ee42b-4f58-407f-a9b8-bb3ac60975c2" dataFieldID="99fa5ca1-cd46-40fd-aaa7-1a766e5d85a9" variableListUniqueId="78929d4d-07db-4d43-9b9f-4d7851d02580"/>
    </pd:DataReferenceList>
  </pd:VariableReplacementDescriptor>
</pd:PersonalizationDefinition>
</file>

<file path=customXml/item13.xml><?xml version="1.0" encoding="utf-8"?>
<pd:PersonalizationDefinition xmlns:pd="Strauss.PersonalizationDefinition" name="">
  <pd:DataReferenceList>
    <pd:DataReference datasourceID="2c3ee42b-4f58-407f-a9b8-bb3ac60975c2" dataFieldID="80d6634f-de94-4c17-b894-a00ca028c1ad" variableListUniqueId="78929d4d-07db-4d43-9b9f-4d7851d02580"/>
  </pd:DataReferenceList>
  <pd:VariableReplacementDescriptor name="" desc="" uid="">
    <pd:DataReferenceList>
      <pd:DataReference datasourceID="2c3ee42b-4f58-407f-a9b8-bb3ac60975c2" dataFieldID="80d6634f-de94-4c17-b894-a00ca028c1ad" variableListUniqueId="78929d4d-07db-4d43-9b9f-4d7851d02580"/>
    </pd:DataReferenceList>
  </pd:VariableReplacementDescriptor>
</pd:PersonalizationDefinition>
</file>

<file path=customXml/item14.xml><?xml version="1.0" encoding="utf-8"?>
<pd:PersonalizationDefinition xmlns:pd="Strauss.PersonalizationDefinition" name="">
  <pd:DataReferenceList>
    <pd:DataReference datasourceID="2c3ee42b-4f58-407f-a9b8-bb3ac60975c2" dataFieldID="c7d04ddf-e852-4574-a443-5ca92e46168c" variableListUniqueId="78929d4d-07db-4d43-9b9f-4d7851d02580"/>
  </pd:DataReferenceList>
  <pd:VariableReplacementDescriptor name="" desc="" uid="">
    <pd:DataReferenceList>
      <pd:DataReference datasourceID="2c3ee42b-4f58-407f-a9b8-bb3ac60975c2" dataFieldID="c7d04ddf-e852-4574-a443-5ca92e46168c" variableListUniqueId="78929d4d-07db-4d43-9b9f-4d7851d02580"/>
    </pd:DataReferenceList>
  </pd:VariableReplacementDescriptor>
</pd:PersonalizationDefinition>
</file>

<file path=customXml/item15.xml><?xml version="1.0" encoding="utf-8"?>
<pd:PersonalizationDefinition xmlns:pd="Strauss.PersonalizationDefinition" name="">
  <pd:DataReferenceList>
    <pd:DataReference datasourceID="2c3ee42b-4f58-407f-a9b8-bb3ac60975c2" dataFieldID="bcf3cdf6-935d-4c77-bfff-f37abf4e9bab" variableListUniqueId="78929d4d-07db-4d43-9b9f-4d7851d02580"/>
  </pd:DataReferenceList>
  <pd:ExternalContentPD name="iconTwo" desc="" uid="32b4acb1-fc84-4bc2-9b3e-01872508babc" provider="" control="ScaleToFit" hasDefault="False" canManualUpload="False" allowPartialPdf="False" OverlayForPage="0" IsFitPDF="True" IsAdvancedMode="False" SamplePDFName="" ExternalContentType="ExternalImage" AllowPDF="False" AllowPptx="True" IncludeStandardPPTX="True" IncludeLiveDoc="True" canSelectFromLibrary="True" isFromExternal="False" SlideFitPattern="AlignTopLeft" IncludePlaceholder="False">
    <pd:DataReferenceList>
      <pd:DataReference datasourceID="2c3ee42b-4f58-407f-a9b8-bb3ac60975c2" dataFieldID="bcf3cdf6-935d-4c77-bfff-f37abf4e9bab" variableListUniqueId="78929d4d-07db-4d43-9b9f-4d7851d02580"/>
    </pd:DataReferenceList>
    <pd:ExternalContentQuery queryType="PullFromLibrary" queryFolderId="597458cd-1b53-48d9-ae16-2819fd1f7ffe" rel="&amp;&amp;">
      <pd:QueryItem propertyId="" propertyName="ContentName" operator="==" isvariablebinding="True" propertyType="" multiValue="False">
        <pd:DataReference datasourceID="2c3ee42b-4f58-407f-a9b8-bb3ac60975c2" dataFieldID="bcf3cdf6-935d-4c77-bfff-f37abf4e9bab" variableListUniqueId="78929d4d-07db-4d43-9b9f-4d7851d02580"/>
      </pd:QueryItem>
    </pd:ExternalContentQuery>
  </pd:ExternalContentPD>
</pd:PersonalizationDefinition>
</file>

<file path=customXml/item16.xml><?xml version="1.0" encoding="utf-8"?>
<pd:PersonalizationDefinition xmlns:pd="Strauss.PersonalizationDefinition" name="">
  <pd:DataReferenceList>
    <pd:DataReference datasourceID="2c3ee42b-4f58-407f-a9b8-bb3ac60975c2" dataFieldID="c7d04ddf-e852-4574-a443-5ca92e46168c" variableListUniqueId="78929d4d-07db-4d43-9b9f-4d7851d02580"/>
    <pd:DataReference datasourceID="2c3ee42b-4f58-407f-a9b8-bb3ac60975c2" dataFieldID="80d6634f-de94-4c17-b894-a00ca028c1ad" variableListUniqueId="78929d4d-07db-4d43-9b9f-4d7851d02580"/>
    <pd:DataReference datasourceID="2c3ee42b-4f58-407f-a9b8-bb3ac60975c2" dataFieldID="99fa5ca1-cd46-40fd-aaa7-1a766e5d85a9" variableListUniqueId="78929d4d-07db-4d43-9b9f-4d7851d02580"/>
    <pd:DataReference datasourceID="2c3ee42b-4f58-407f-a9b8-bb3ac60975c2" dataFieldID="39a8a34e-bc74-4938-acb0-e72723cdfdbb" variableListUniqueId="78929d4d-07db-4d43-9b9f-4d7851d02580"/>
  </pd:DataReferenceList>
  <pd:VariableReplacementDescriptor name="" desc="" uid="">
    <pd:DataReferenceList>
      <pd:DataReference datasourceID="2c3ee42b-4f58-407f-a9b8-bb3ac60975c2" dataFieldID="c7d04ddf-e852-4574-a443-5ca92e46168c" variableListUniqueId="78929d4d-07db-4d43-9b9f-4d7851d02580"/>
      <pd:DataReference datasourceID="2c3ee42b-4f58-407f-a9b8-bb3ac60975c2" dataFieldID="80d6634f-de94-4c17-b894-a00ca028c1ad" variableListUniqueId="78929d4d-07db-4d43-9b9f-4d7851d02580"/>
      <pd:DataReference datasourceID="2c3ee42b-4f58-407f-a9b8-bb3ac60975c2" dataFieldID="99fa5ca1-cd46-40fd-aaa7-1a766e5d85a9" variableListUniqueId="78929d4d-07db-4d43-9b9f-4d7851d02580"/>
      <pd:DataReference datasourceID="2c3ee42b-4f58-407f-a9b8-bb3ac60975c2" dataFieldID="39a8a34e-bc74-4938-acb0-e72723cdfdbb" variableListUniqueId="78929d4d-07db-4d43-9b9f-4d7851d02580"/>
    </pd:DataReferenceList>
  </pd:VariableReplacementDescriptor>
</pd:PersonalizationDefinition>
</file>

<file path=customXml/item17.xml><?xml version="1.0" encoding="utf-8"?>
<pd:PersonalizationDefinition xmlns:pd="Strauss.PersonalizationDefinition" name="">
  <pd:DataReferenceList>
    <pd:DataReference datasourceID="2c3ee42b-4f58-407f-a9b8-bb3ac60975c2" dataFieldID="39a8a34e-bc74-4938-acb0-e72723cdfdbb" variableListUniqueId="78929d4d-07db-4d43-9b9f-4d7851d02580"/>
  </pd:DataReferenceList>
  <pd:VariableReplacementDescriptor name="" desc="" uid="">
    <pd:DataReferenceList>
      <pd:DataReference datasourceID="2c3ee42b-4f58-407f-a9b8-bb3ac60975c2" dataFieldID="39a8a34e-bc74-4938-acb0-e72723cdfdbb" variableListUniqueId="78929d4d-07db-4d43-9b9f-4d7851d02580"/>
    </pd:DataReferenceList>
  </pd:VariableReplacementDescriptor>
</pd:PersonalizationDefinition>
</file>

<file path=customXml/item18.xml><?xml version="1.0" encoding="utf-8"?>
<pd:PersonalizationDefinition xmlns:pd="Strauss.PersonalizationDefinition" name="">
  <pd:DataReferenceList>
    <pd:DataReference datasourceID="2c3ee42b-4f58-407f-a9b8-bb3ac60975c2" dataFieldID="e5c9ed76-0d66-48da-ac64-e86c393cbfd2" variableListUniqueId="78929d4d-07db-4d43-9b9f-4d7851d02580"/>
  </pd:DataReferenceList>
  <pd:VariableReplacementDescriptor name="" desc="" uid="">
    <pd:DataReferenceList>
      <pd:DataReference datasourceID="2c3ee42b-4f58-407f-a9b8-bb3ac60975c2" dataFieldID="e5c9ed76-0d66-48da-ac64-e86c393cbfd2" variableListUniqueId="78929d4d-07db-4d43-9b9f-4d7851d02580"/>
    </pd:DataReferenceList>
  </pd:VariableReplacementDescriptor>
</pd:PersonalizationDefinition>
</file>

<file path=customXml/item19.xml><?xml version="1.0" encoding="utf-8"?>
<p:properties xmlns:p="http://schemas.microsoft.com/office/2006/metadata/properties" xmlns:xsi="http://www.w3.org/2001/XMLSchema-instance" xmlns:pc="http://schemas.microsoft.com/office/infopath/2007/PartnerControls">
  <documentManagement>
    <lcf76f155ced4ddcb4097134ff3c332f xmlns="13ef0890-ac22-4d5d-a2f6-893b2a440bb2">
      <Terms xmlns="http://schemas.microsoft.com/office/infopath/2007/PartnerControls"/>
    </lcf76f155ced4ddcb4097134ff3c332f>
    <TaxCatchAll xmlns="312c74d3-07d6-47b1-9968-d88e76688cc6" xsi:nil="true"/>
  </documentManagement>
</p:properties>
</file>

<file path=customXml/item2.xml><?xml version="1.0" encoding="utf-8"?>
<pd:PersonalizationDefinition xmlns:pd="Strauss.PersonalizationDefinition" name="">
  <pd:DataReferenceList>
    <pd:DataReference datasourceID="2c3ee42b-4f58-407f-a9b8-bb3ac60975c2" dataFieldID="c7d04ddf-e852-4574-a443-5ca92e46168c" variableListUniqueId="78929d4d-07db-4d43-9b9f-4d7851d02580"/>
  </pd:DataReferenceList>
  <pd:VariableReplacementDescriptor name="" desc="" uid="">
    <pd:DataReferenceList>
      <pd:DataReference datasourceID="2c3ee42b-4f58-407f-a9b8-bb3ac60975c2" dataFieldID="c7d04ddf-e852-4574-a443-5ca92e46168c" variableListUniqueId="78929d4d-07db-4d43-9b9f-4d7851d02580"/>
    </pd:DataReferenceList>
  </pd:VariableReplacementDescriptor>
</pd:PersonalizationDefinition>
</file>

<file path=customXml/item20.xml><?xml version="1.0" encoding="utf-8"?>
<pd:PersonalizationDefinition xmlns:pd="Strauss.PersonalizationDefinition" name="">
  <pd:DataReferenceList>
    <pd:DataReference datasourceID="2c3ee42b-4f58-407f-a9b8-bb3ac60975c2" dataFieldID="4b132272-e873-402e-9a75-cce774648102" variableListUniqueId="78929d4d-07db-4d43-9b9f-4d7851d02580"/>
  </pd:DataReferenceList>
  <pd:ExternalContentPD name="iconOne" desc="" uid="32b4acb1-fc84-4bc2-9b3e-01872508babc" provider="" control="ScaleToFit" hasDefault="False" canManualUpload="False" allowPartialPdf="False" OverlayForPage="0" IsFitPDF="True" IsAdvancedMode="False" SamplePDFName="" ExternalContentType="ExternalImage" AllowPDF="False" AllowPptx="True" IncludeStandardPPTX="True" IncludeLiveDoc="True" canSelectFromLibrary="True" isFromExternal="False" SlideFitPattern="AlignTopLeft" IncludePlaceholder="False">
    <pd:DataReferenceList>
      <pd:DataReference datasourceID="2c3ee42b-4f58-407f-a9b8-bb3ac60975c2" dataFieldID="4b132272-e873-402e-9a75-cce774648102" variableListUniqueId="78929d4d-07db-4d43-9b9f-4d7851d02580"/>
    </pd:DataReferenceList>
    <pd:ExternalContentQuery queryType="PullFromLibrary" queryFolderId="597458cd-1b53-48d9-ae16-2819fd1f7ffe" rel="&amp;&amp;">
      <pd:QueryItem propertyId="" propertyName="ContentName" operator="==" isvariablebinding="True" propertyType="" multiValue="False">
        <pd:DataReference datasourceID="2c3ee42b-4f58-407f-a9b8-bb3ac60975c2" dataFieldID="4b132272-e873-402e-9a75-cce774648102" variableListUniqueId="78929d4d-07db-4d43-9b9f-4d7851d02580"/>
      </pd:QueryItem>
    </pd:ExternalContentQuery>
  </pd:ExternalContentPD>
</pd:PersonalizationDefinition>
</file>

<file path=customXml/item21.xml><?xml version="1.0" encoding="utf-8"?>
<pd:PersonalizationDefinition xmlns:pd="Strauss.PersonalizationDefinition" name="">
  <pd:DataReferenceList>
    <pd:DataReference datasourceID="2c3ee42b-4f58-407f-a9b8-bb3ac60975c2" dataFieldID="99fa5ca1-cd46-40fd-aaa7-1a766e5d85a9" variableListUniqueId="78929d4d-07db-4d43-9b9f-4d7851d02580"/>
    <pd:DataReference datasourceID="2c3ee42b-4f58-407f-a9b8-bb3ac60975c2" dataFieldID="39a8a34e-bc74-4938-acb0-e72723cdfdbb" variableListUniqueId="78929d4d-07db-4d43-9b9f-4d7851d02580"/>
  </pd:DataReferenceList>
  <pd:VariableReplacementDescriptor name="" desc="" uid="">
    <pd:DataReferenceList>
      <pd:DataReference datasourceID="2c3ee42b-4f58-407f-a9b8-bb3ac60975c2" dataFieldID="99fa5ca1-cd46-40fd-aaa7-1a766e5d85a9" variableListUniqueId="78929d4d-07db-4d43-9b9f-4d7851d02580"/>
      <pd:DataReference datasourceID="2c3ee42b-4f58-407f-a9b8-bb3ac60975c2" dataFieldID="39a8a34e-bc74-4938-acb0-e72723cdfdbb" variableListUniqueId="78929d4d-07db-4d43-9b9f-4d7851d02580"/>
    </pd:DataReferenceList>
  </pd:VariableReplacementDescriptor>
</pd:PersonalizationDefinition>
</file>

<file path=customXml/item22.xml><?xml version="1.0" encoding="utf-8"?>
<pd:PersonalizationDefinition xmlns:pd="Strauss.PersonalizationDefinition" name="">
  <pd:DataReferenceList>
    <pd:DataReference datasourceID="2c3ee42b-4f58-407f-a9b8-bb3ac60975c2" dataFieldID="a71a9078-ffd2-4999-b68c-e2087a857fc7" variableListUniqueId="78929d4d-07db-4d43-9b9f-4d7851d02580"/>
  </pd:DataReferenceList>
  <pd:VariableReplacementDescriptor name="" desc="" uid="">
    <pd:DataReferenceList>
      <pd:DataReference datasourceID="2c3ee42b-4f58-407f-a9b8-bb3ac60975c2" dataFieldID="a71a9078-ffd2-4999-b68c-e2087a857fc7" variableListUniqueId="78929d4d-07db-4d43-9b9f-4d7851d02580"/>
    </pd:DataReferenceList>
  </pd:VariableReplacementDescriptor>
</pd:PersonalizationDefinition>
</file>

<file path=customXml/item23.xml><?xml version="1.0" encoding="utf-8"?>
<pd:PersonalizationDefinition xmlns:pd="Strauss.PersonalizationDefinition" name="">
  <pd:DataReferenceList>
    <pd:DataReference datasourceID="2c3ee42b-4f58-407f-a9b8-bb3ac60975c2" dataFieldID="4b132272-e873-402e-9a75-cce774648102" variableListUniqueId="78929d4d-07db-4d43-9b9f-4d7851d02580"/>
  </pd:DataReferenceList>
  <pd:ExternalContentPD name="iconOne" desc="" uid="32b4acb1-fc84-4bc2-9b3e-01872508babc" provider="" control="ScaleToFit" hasDefault="False" canManualUpload="False" allowPartialPdf="False" OverlayForPage="0" IsFitPDF="True" IsAdvancedMode="False" SamplePDFName="" ExternalContentType="ExternalImage" AllowPDF="False" AllowPptx="True" IncludeStandardPPTX="True" IncludeLiveDoc="True" canSelectFromLibrary="True" isFromExternal="False" SlideFitPattern="AlignTopLeft" IncludePlaceholder="False">
    <pd:DataReferenceList>
      <pd:DataReference datasourceID="2c3ee42b-4f58-407f-a9b8-bb3ac60975c2" dataFieldID="4b132272-e873-402e-9a75-cce774648102" variableListUniqueId="78929d4d-07db-4d43-9b9f-4d7851d02580"/>
    </pd:DataReferenceList>
    <pd:ExternalContentQuery queryType="PullFromLibrary" queryFolderId="597458cd-1b53-48d9-ae16-2819fd1f7ffe" rel="&amp;&amp;">
      <pd:QueryItem propertyId="" propertyName="ContentName" operator="==" isvariablebinding="True" propertyType="" multiValue="False">
        <pd:DataReference datasourceID="2c3ee42b-4f58-407f-a9b8-bb3ac60975c2" dataFieldID="4b132272-e873-402e-9a75-cce774648102" variableListUniqueId="78929d4d-07db-4d43-9b9f-4d7851d02580"/>
      </pd:QueryItem>
    </pd:ExternalContentQuery>
  </pd:ExternalContentPD>
</pd:PersonalizationDefinition>
</file>

<file path=customXml/item24.xml><?xml version="1.0" encoding="utf-8"?>
<?mso-contentType ?>
<FormTemplates xmlns="http://schemas.microsoft.com/sharepoint/v3/contenttype/forms">
  <Display>DocumentLibraryForm</Display>
  <Edit>DocumentLibraryForm</Edit>
  <New>DocumentLibraryForm</New>
</FormTemplates>
</file>

<file path=customXml/item25.xml><?xml version="1.0" encoding="utf-8"?>
<pd:PersonalizationDefinition xmlns:pd="Strauss.PersonalizationDefinition" name="">
  <pd:DataReferenceList>
    <pd:DataReference datasourceID="2c3ee42b-4f58-407f-a9b8-bb3ac60975c2" dataFieldID="c7d04ddf-e852-4574-a443-5ca92e46168c" variableListUniqueId="78929d4d-07db-4d43-9b9f-4d7851d02580"/>
  </pd:DataReferenceList>
  <pd:VariableReplacementDescriptor name="" desc="" uid="">
    <pd:DataReferenceList>
      <pd:DataReference datasourceID="2c3ee42b-4f58-407f-a9b8-bb3ac60975c2" dataFieldID="c7d04ddf-e852-4574-a443-5ca92e46168c" variableListUniqueId="78929d4d-07db-4d43-9b9f-4d7851d02580"/>
    </pd:DataReferenceList>
  </pd:VariableReplacementDescriptor>
</pd:PersonalizationDefinition>
</file>

<file path=customXml/item26.xml><?xml version="1.0" encoding="utf-8"?>
<pd:PersonalizationDefinition xmlns:pd="Strauss.PersonalizationDefinition" name="">
  <pd:DataReferenceList>
    <pd:DataReference datasourceID="2c3ee42b-4f58-407f-a9b8-bb3ac60975c2" dataFieldID="74701346-9039-4f4c-8876-28472033cd27" variableListUniqueId="78929d4d-07db-4d43-9b9f-4d7851d02580"/>
    <pd:DataReference datasourceID="2c3ee42b-4f58-407f-a9b8-bb3ac60975c2" dataFieldID="24fd17e4-63ef-459b-9daf-1366c49d9456" variableListUniqueId="78929d4d-07db-4d43-9b9f-4d7851d02580"/>
  </pd:DataReferenceList>
  <pd:ShapeSelectorDescriptor name="" desc="" uid="">
    <pd:DataReferenceList>
      <pd:DataReference datasourceID="2c3ee42b-4f58-407f-a9b8-bb3ac60975c2" dataFieldID="74701346-9039-4f4c-8876-28472033cd27" variableListUniqueId="78929d4d-07db-4d43-9b9f-4d7851d02580"/>
    </pd:DataReferenceList>
    <pd:ShapeSelectorGroup uniqueName="Bubbles">
      <pd:ShapeSelector shapeId="2" isDefault="False" name="3">
        <pd:Condition rel="&amp;&amp;">
          <pd:ConditionItem operator="==" type="INTEGER" isvariablebinding="False">
            <pd:VarOperand>
              <pd:DataReference datasourceID="2c3ee42b-4f58-407f-a9b8-bb3ac60975c2" dataFieldID="74701346-9039-4f4c-8876-28472033cd27" variableListUniqueId="78929d4d-07db-4d43-9b9f-4d7851d02580"/>
            </pd:VarOperand>
            <pd:ValueOperand>3</pd:ValueOperand>
            <pd:MappingOperand>
            </pd:MappingOperand>
          </pd:ConditionItem>
        </pd:Condition>
      </pd:ShapeSelector>
      <pd:ShapeSelector shapeId="3" isDefault="False" name="2">
        <pd:Condition rel="&amp;&amp;">
          <pd:ConditionItem operator="==" type="INTEGER" isvariablebinding="False">
            <pd:VarOperand>
              <pd:DataReference datasourceID="2c3ee42b-4f58-407f-a9b8-bb3ac60975c2" dataFieldID="74701346-9039-4f4c-8876-28472033cd27" variableListUniqueId="78929d4d-07db-4d43-9b9f-4d7851d02580"/>
            </pd:VarOperand>
            <pd:ValueOperand>2</pd:ValueOperand>
            <pd:MappingOperand>
            </pd:MappingOperand>
          </pd:ConditionItem>
        </pd:Condition>
      </pd:ShapeSelector>
      <pd:ShapeSelector shapeId="4" isDefault="False" name="1">
        <pd:Condition rel="&amp;&amp;">
          <pd:ConditionItem operator="==" type="INTEGER" isvariablebinding="False">
            <pd:VarOperand>
              <pd:DataReference datasourceID="2c3ee42b-4f58-407f-a9b8-bb3ac60975c2" dataFieldID="74701346-9039-4f4c-8876-28472033cd27" variableListUniqueId="78929d4d-07db-4d43-9b9f-4d7851d02580"/>
            </pd:VarOperand>
            <pd:ValueOperand>1</pd:ValueOperand>
            <pd:MappingOperand>
            </pd:MappingOperand>
          </pd:ConditionItem>
        </pd:Condition>
      </pd:ShapeSelector>
    </pd:ShapeSelectorGroup>
  </pd:ShapeSelectorDescriptor>
  <pd:TocEntryDescriptor name="" desc="" uid="eea31ca9-2afc-4d5d-990e-94b36cb687bf">
    <pd:DataReferenceList>
      <pd:DataReference datasourceID="2c3ee42b-4f58-407f-a9b8-bb3ac60975c2" dataFieldID="24fd17e4-63ef-459b-9daf-1366c49d9456" variableListUniqueId="78929d4d-07db-4d43-9b9f-4d7851d02580"/>
    </pd:DataReferenceList>
    <pd:EntryName IsNameBindToVariable="True" LiteralNameText="" Level="1">
      <pd:DataReference datasourceID="2c3ee42b-4f58-407f-a9b8-bb3ac60975c2" dataFieldID="24fd17e4-63ef-459b-9daf-1366c49d9456" variableListUniqueId="78929d4d-07db-4d43-9b9f-4d7851d02580"/>
    </pd:EntryName>
  </pd:TocEntryDescriptor>
</pd:PersonalizationDefinition>
</file>

<file path=customXml/item27.xml><?xml version="1.0" encoding="utf-8"?>
<pd:PersonalizationDefinition xmlns:pd="Strauss.PersonalizationDefinition" name="">
  <pd:DataReferenceList>
    <pd:DataReference datasourceID="2c3ee42b-4f58-407f-a9b8-bb3ac60975c2" dataFieldID="c7d04ddf-e852-4574-a443-5ca92e46168c" variableListUniqueId="78929d4d-07db-4d43-9b9f-4d7851d02580"/>
    <pd:DataReference datasourceID="2c3ee42b-4f58-407f-a9b8-bb3ac60975c2" dataFieldID="80d6634f-de94-4c17-b894-a00ca028c1ad" variableListUniqueId="78929d4d-07db-4d43-9b9f-4d7851d02580"/>
  </pd:DataReferenceList>
  <pd:VariableReplacementDescriptor name="" desc="" uid="">
    <pd:DataReferenceList>
      <pd:DataReference datasourceID="2c3ee42b-4f58-407f-a9b8-bb3ac60975c2" dataFieldID="c7d04ddf-e852-4574-a443-5ca92e46168c" variableListUniqueId="78929d4d-07db-4d43-9b9f-4d7851d02580"/>
      <pd:DataReference datasourceID="2c3ee42b-4f58-407f-a9b8-bb3ac60975c2" dataFieldID="80d6634f-de94-4c17-b894-a00ca028c1ad" variableListUniqueId="78929d4d-07db-4d43-9b9f-4d7851d02580"/>
    </pd:DataReferenceList>
  </pd:VariableReplacementDescriptor>
</pd:PersonalizationDefinition>
</file>

<file path=customXml/item28.xml><?xml version="1.0" encoding="utf-8"?>
<pd:PersonalizationDefinition xmlns:pd="Strauss.PersonalizationDefinition" name="">
  <pd:DataReferenceList>
    <pd:DataReference datasourceID="2c3ee42b-4f58-407f-a9b8-bb3ac60975c2" dataFieldID="c7d04ddf-e852-4574-a443-5ca92e46168c" variableListUniqueId="78929d4d-07db-4d43-9b9f-4d7851d02580"/>
    <pd:DataReference datasourceID="2c3ee42b-4f58-407f-a9b8-bb3ac60975c2" dataFieldID="80d6634f-de94-4c17-b894-a00ca028c1ad" variableListUniqueId="78929d4d-07db-4d43-9b9f-4d7851d02580"/>
    <pd:DataReference datasourceID="2c3ee42b-4f58-407f-a9b8-bb3ac60975c2" dataFieldID="a71a9078-ffd2-4999-b68c-e2087a857fc7" variableListUniqueId="78929d4d-07db-4d43-9b9f-4d7851d02580"/>
    <pd:DataReference datasourceID="2c3ee42b-4f58-407f-a9b8-bb3ac60975c2" dataFieldID="e5c9ed76-0d66-48da-ac64-e86c393cbfd2" variableListUniqueId="78929d4d-07db-4d43-9b9f-4d7851d02580"/>
    <pd:DataReference datasourceID="2c3ee42b-4f58-407f-a9b8-bb3ac60975c2" dataFieldID="99fa5ca1-cd46-40fd-aaa7-1a766e5d85a9" variableListUniqueId="78929d4d-07db-4d43-9b9f-4d7851d02580"/>
    <pd:DataReference datasourceID="2c3ee42b-4f58-407f-a9b8-bb3ac60975c2" dataFieldID="39a8a34e-bc74-4938-acb0-e72723cdfdbb" variableListUniqueId="78929d4d-07db-4d43-9b9f-4d7851d02580"/>
  </pd:DataReferenceList>
  <pd:VariableReplacementDescriptor name="" desc="" uid="">
    <pd:DataReferenceList>
      <pd:DataReference datasourceID="2c3ee42b-4f58-407f-a9b8-bb3ac60975c2" dataFieldID="c7d04ddf-e852-4574-a443-5ca92e46168c" variableListUniqueId="78929d4d-07db-4d43-9b9f-4d7851d02580"/>
      <pd:DataReference datasourceID="2c3ee42b-4f58-407f-a9b8-bb3ac60975c2" dataFieldID="80d6634f-de94-4c17-b894-a00ca028c1ad" variableListUniqueId="78929d4d-07db-4d43-9b9f-4d7851d02580"/>
      <pd:DataReference datasourceID="2c3ee42b-4f58-407f-a9b8-bb3ac60975c2" dataFieldID="a71a9078-ffd2-4999-b68c-e2087a857fc7" variableListUniqueId="78929d4d-07db-4d43-9b9f-4d7851d02580"/>
      <pd:DataReference datasourceID="2c3ee42b-4f58-407f-a9b8-bb3ac60975c2" dataFieldID="e5c9ed76-0d66-48da-ac64-e86c393cbfd2" variableListUniqueId="78929d4d-07db-4d43-9b9f-4d7851d02580"/>
      <pd:DataReference datasourceID="2c3ee42b-4f58-407f-a9b8-bb3ac60975c2" dataFieldID="99fa5ca1-cd46-40fd-aaa7-1a766e5d85a9" variableListUniqueId="78929d4d-07db-4d43-9b9f-4d7851d02580"/>
      <pd:DataReference datasourceID="2c3ee42b-4f58-407f-a9b8-bb3ac60975c2" dataFieldID="39a8a34e-bc74-4938-acb0-e72723cdfdbb" variableListUniqueId="78929d4d-07db-4d43-9b9f-4d7851d02580"/>
    </pd:DataReferenceList>
  </pd:VariableReplacementDescriptor>
</pd:PersonalizationDefinition>
</file>

<file path=customXml/item29.xml><?xml version="1.0" encoding="utf-8"?>
<pd:PersonalizationDefinition xmlns:pd="Strauss.PersonalizationDefinition" name="">
  <pd:DataReferenceList>
    <pd:DataReference datasourceID="2c3ee42b-4f58-407f-a9b8-bb3ac60975c2" dataFieldID="80d6634f-de94-4c17-b894-a00ca028c1ad" variableListUniqueId="78929d4d-07db-4d43-9b9f-4d7851d02580"/>
  </pd:DataReferenceList>
  <pd:VariableReplacementDescriptor name="" desc="" uid="">
    <pd:DataReferenceList>
      <pd:DataReference datasourceID="2c3ee42b-4f58-407f-a9b8-bb3ac60975c2" dataFieldID="80d6634f-de94-4c17-b894-a00ca028c1ad" variableListUniqueId="78929d4d-07db-4d43-9b9f-4d7851d02580"/>
    </pd:DataReferenceList>
  </pd:VariableReplacementDescriptor>
</pd:PersonalizationDefinition>
</file>

<file path=customXml/item3.xml><?xml version="1.0" encoding="utf-8"?>
<pd:PersonalizationDefinition xmlns:pd="Strauss.PersonalizationDefinition" name="">
  <pd:DataReferenceList>
    <pd:DataReference datasourceID="2c3ee42b-4f58-407f-a9b8-bb3ac60975c2" dataFieldID="c7d04ddf-e852-4574-a443-5ca92e46168c" variableListUniqueId="78929d4d-07db-4d43-9b9f-4d7851d02580"/>
    <pd:DataReference datasourceID="2c3ee42b-4f58-407f-a9b8-bb3ac60975c2" dataFieldID="80d6634f-de94-4c17-b894-a00ca028c1ad" variableListUniqueId="78929d4d-07db-4d43-9b9f-4d7851d02580"/>
  </pd:DataReferenceList>
  <pd:VariableReplacementDescriptor name="" desc="" uid="">
    <pd:DataReferenceList>
      <pd:DataReference datasourceID="2c3ee42b-4f58-407f-a9b8-bb3ac60975c2" dataFieldID="c7d04ddf-e852-4574-a443-5ca92e46168c" variableListUniqueId="78929d4d-07db-4d43-9b9f-4d7851d02580"/>
      <pd:DataReference datasourceID="2c3ee42b-4f58-407f-a9b8-bb3ac60975c2" dataFieldID="80d6634f-de94-4c17-b894-a00ca028c1ad" variableListUniqueId="78929d4d-07db-4d43-9b9f-4d7851d02580"/>
    </pd:DataReferenceList>
  </pd:VariableReplacementDescriptor>
</pd:PersonalizationDefinition>
</file>

<file path=customXml/item30.xml><?xml version="1.0" encoding="utf-8"?>
<ContentId CID="S000000000032561"/>
</file>

<file path=customXml/item31.xml><?xml version="1.0" encoding="utf-8"?>
<pd:PersonalizationDefinition xmlns:pd="Strauss.PersonalizationDefinition" name="">
  <pd:DataReferenceList>
    <pd:DataReference datasourceID="2c3ee42b-4f58-407f-a9b8-bb3ac60975c2" dataFieldID="a71a9078-ffd2-4999-b68c-e2087a857fc7" variableListUniqueId="78929d4d-07db-4d43-9b9f-4d7851d02580"/>
    <pd:DataReference datasourceID="2c3ee42b-4f58-407f-a9b8-bb3ac60975c2" dataFieldID="e5c9ed76-0d66-48da-ac64-e86c393cbfd2" variableListUniqueId="78929d4d-07db-4d43-9b9f-4d7851d02580"/>
  </pd:DataReferenceList>
  <pd:VariableReplacementDescriptor name="" desc="" uid="">
    <pd:DataReferenceList>
      <pd:DataReference datasourceID="2c3ee42b-4f58-407f-a9b8-bb3ac60975c2" dataFieldID="a71a9078-ffd2-4999-b68c-e2087a857fc7" variableListUniqueId="78929d4d-07db-4d43-9b9f-4d7851d02580"/>
      <pd:DataReference datasourceID="2c3ee42b-4f58-407f-a9b8-bb3ac60975c2" dataFieldID="e5c9ed76-0d66-48da-ac64-e86c393cbfd2" variableListUniqueId="78929d4d-07db-4d43-9b9f-4d7851d02580"/>
    </pd:DataReferenceList>
  </pd:VariableReplacementDescriptor>
</pd:PersonalizationDefinition>
</file>

<file path=customXml/item32.xml><?xml version="1.0" encoding="utf-8"?>
<pd:PersonalizationDefinition xmlns:pd="Strauss.PersonalizationDefinition" name="">
  <pd:DataReferenceList>
    <pd:DataReference datasourceID="2c3ee42b-4f58-407f-a9b8-bb3ac60975c2" dataFieldID="80d6634f-de94-4c17-b894-a00ca028c1ad" variableListUniqueId="78929d4d-07db-4d43-9b9f-4d7851d02580"/>
  </pd:DataReferenceList>
  <pd:VariableReplacementDescriptor name="" desc="" uid="">
    <pd:DataReferenceList>
      <pd:DataReference datasourceID="2c3ee42b-4f58-407f-a9b8-bb3ac60975c2" dataFieldID="80d6634f-de94-4c17-b894-a00ca028c1ad" variableListUniqueId="78929d4d-07db-4d43-9b9f-4d7851d02580"/>
    </pd:DataReferenceList>
  </pd:VariableReplacementDescriptor>
</pd:PersonalizationDefinition>
</file>

<file path=customXml/item4.xml><?xml version="1.0" encoding="utf-8"?>
<pd:PersonalizationDefinition xmlns:pd="Strauss.PersonalizationDefinition" name="">
  <pd:DataReferenceList>
    <pd:DataReference datasourceID="2c3ee42b-4f58-407f-a9b8-bb3ac60975c2" dataFieldID="0928c649-cb30-4b8e-aa50-f38d1d8b6d87" variableListUniqueId="78929d4d-07db-4d43-9b9f-4d7851d02580"/>
  </pd:DataReferenceList>
  <pd:ExternalContentPD name="iconThree" desc="" uid="32b4acb1-fc84-4bc2-9b3e-01872508babc" provider="" control="ScaleToFit" hasDefault="False" canManualUpload="False" allowPartialPdf="False" OverlayForPage="0" IsFitPDF="True" IsAdvancedMode="False" SamplePDFName="" ExternalContentType="ExternalImage" AllowPDF="False" AllowPptx="True" IncludeStandardPPTX="True" IncludeLiveDoc="True" canSelectFromLibrary="True" isFromExternal="False" SlideFitPattern="AlignTopLeft" IncludePlaceholder="False">
    <pd:DataReferenceList>
      <pd:DataReference datasourceID="2c3ee42b-4f58-407f-a9b8-bb3ac60975c2" dataFieldID="0928c649-cb30-4b8e-aa50-f38d1d8b6d87" variableListUniqueId="78929d4d-07db-4d43-9b9f-4d7851d02580"/>
    </pd:DataReferenceList>
    <pd:ExternalContentQuery queryType="PullFromLibrary" queryFolderId="597458cd-1b53-48d9-ae16-2819fd1f7ffe" rel="&amp;&amp;">
      <pd:QueryItem propertyId="" propertyName="ContentName" operator="==" isvariablebinding="True" propertyType="" multiValue="False">
        <pd:DataReference datasourceID="2c3ee42b-4f58-407f-a9b8-bb3ac60975c2" dataFieldID="0928c649-cb30-4b8e-aa50-f38d1d8b6d87" variableListUniqueId="78929d4d-07db-4d43-9b9f-4d7851d02580"/>
      </pd:QueryItem>
    </pd:ExternalContentQuery>
  </pd:ExternalContentPD>
</pd:PersonalizationDefinition>
</file>

<file path=customXml/item5.xml><?xml version="1.0" encoding="utf-8"?>
<pd:PersonalizationDefinition xmlns:pd="Strauss.PersonalizationDefinition" name="">
  <pd:DataReferenceList>
    <pd:DataReference datasourceID="2c3ee42b-4f58-407f-a9b8-bb3ac60975c2" dataFieldID="99fa5ca1-cd46-40fd-aaa7-1a766e5d85a9" variableListUniqueId="78929d4d-07db-4d43-9b9f-4d7851d02580"/>
  </pd:DataReferenceList>
  <pd:VariableReplacementDescriptor name="" desc="" uid="">
    <pd:DataReferenceList>
      <pd:DataReference datasourceID="2c3ee42b-4f58-407f-a9b8-bb3ac60975c2" dataFieldID="99fa5ca1-cd46-40fd-aaa7-1a766e5d85a9" variableListUniqueId="78929d4d-07db-4d43-9b9f-4d7851d02580"/>
    </pd:DataReferenceList>
  </pd:VariableReplacementDescriptor>
</pd:PersonalizationDefinition>
</file>

<file path=customXml/item6.xml><?xml version="1.0" encoding="utf-8"?>
<pd:PersonalizationDefinition xmlns:pd="Strauss.PersonalizationDefinition" name="">
  <pd:DataReferenceList>
    <pd:DataReference datasourceID="2c3ee42b-4f58-407f-a9b8-bb3ac60975c2" dataFieldID="4b132272-e873-402e-9a75-cce774648102" variableListUniqueId="78929d4d-07db-4d43-9b9f-4d7851d02580"/>
  </pd:DataReferenceList>
  <pd:ExternalContentPD name="iconOne" desc="" uid="32b4acb1-fc84-4bc2-9b3e-01872508babc" provider="" control="ScaleToFit" hasDefault="False" canManualUpload="False" allowPartialPdf="False" OverlayForPage="0" IsFitPDF="True" IsAdvancedMode="False" SamplePDFName="" ExternalContentType="ExternalImage" AllowPDF="False" AllowPptx="True" IncludeStandardPPTX="True" IncludeLiveDoc="True" canSelectFromLibrary="True" isFromExternal="False" SlideFitPattern="AlignTopLeft" IncludePlaceholder="False">
    <pd:DataReferenceList>
      <pd:DataReference datasourceID="2c3ee42b-4f58-407f-a9b8-bb3ac60975c2" dataFieldID="4b132272-e873-402e-9a75-cce774648102" variableListUniqueId="78929d4d-07db-4d43-9b9f-4d7851d02580"/>
    </pd:DataReferenceList>
    <pd:ExternalContentQuery queryType="PullFromLibrary" queryFolderId="597458cd-1b53-48d9-ae16-2819fd1f7ffe" rel="&amp;&amp;">
      <pd:QueryItem propertyId="" propertyName="ContentName" operator="==" isvariablebinding="True" propertyType="" multiValue="False">
        <pd:DataReference datasourceID="2c3ee42b-4f58-407f-a9b8-bb3ac60975c2" dataFieldID="4b132272-e873-402e-9a75-cce774648102" variableListUniqueId="78929d4d-07db-4d43-9b9f-4d7851d02580"/>
      </pd:QueryItem>
    </pd:ExternalContentQuery>
  </pd:ExternalContentPD>
</pd:PersonalizationDefinition>
</file>

<file path=customXml/item7.xml><?xml version="1.0" encoding="utf-8"?>
<pd:PersonalizationDefinition xmlns:pd="Strauss.PersonalizationDefinition" name="">
  <pd:DataReferenceList>
    <pd:DataReference datasourceID="2c3ee42b-4f58-407f-a9b8-bb3ac60975c2" dataFieldID="99fa5ca1-cd46-40fd-aaa7-1a766e5d85a9" variableListUniqueId="78929d4d-07db-4d43-9b9f-4d7851d02580"/>
    <pd:DataReference datasourceID="2c3ee42b-4f58-407f-a9b8-bb3ac60975c2" dataFieldID="39a8a34e-bc74-4938-acb0-e72723cdfdbb" variableListUniqueId="78929d4d-07db-4d43-9b9f-4d7851d02580"/>
  </pd:DataReferenceList>
  <pd:VariableReplacementDescriptor name="" desc="" uid="">
    <pd:DataReferenceList>
      <pd:DataReference datasourceID="2c3ee42b-4f58-407f-a9b8-bb3ac60975c2" dataFieldID="99fa5ca1-cd46-40fd-aaa7-1a766e5d85a9" variableListUniqueId="78929d4d-07db-4d43-9b9f-4d7851d02580"/>
      <pd:DataReference datasourceID="2c3ee42b-4f58-407f-a9b8-bb3ac60975c2" dataFieldID="39a8a34e-bc74-4938-acb0-e72723cdfdbb" variableListUniqueId="78929d4d-07db-4d43-9b9f-4d7851d02580"/>
    </pd:DataReferenceList>
  </pd:VariableReplacementDescriptor>
</pd:PersonalizationDefinition>
</file>

<file path=customXml/item8.xml><?xml version="1.0" encoding="utf-8"?>
<pd:PersonalizationDefinition xmlns:pd="Strauss.PersonalizationDefinition" name="">
  <pd:DataReferenceList>
    <pd:DataReference datasourceID="2c3ee42b-4f58-407f-a9b8-bb3ac60975c2" dataFieldID="c7d04ddf-e852-4574-a443-5ca92e46168c" variableListUniqueId="78929d4d-07db-4d43-9b9f-4d7851d02580"/>
    <pd:DataReference datasourceID="2c3ee42b-4f58-407f-a9b8-bb3ac60975c2" dataFieldID="80d6634f-de94-4c17-b894-a00ca028c1ad" variableListUniqueId="78929d4d-07db-4d43-9b9f-4d7851d02580"/>
  </pd:DataReferenceList>
  <pd:VariableReplacementDescriptor name="" desc="" uid="">
    <pd:DataReferenceList>
      <pd:DataReference datasourceID="2c3ee42b-4f58-407f-a9b8-bb3ac60975c2" dataFieldID="c7d04ddf-e852-4574-a443-5ca92e46168c" variableListUniqueId="78929d4d-07db-4d43-9b9f-4d7851d02580"/>
      <pd:DataReference datasourceID="2c3ee42b-4f58-407f-a9b8-bb3ac60975c2" dataFieldID="80d6634f-de94-4c17-b894-a00ca028c1ad" variableListUniqueId="78929d4d-07db-4d43-9b9f-4d7851d02580"/>
    </pd:DataReferenceList>
  </pd:VariableReplacementDescriptor>
</pd:PersonalizationDefinition>
</file>

<file path=customXml/item9.xml><?xml version="1.0" encoding="utf-8"?>
<pd:PersonalizationDefinition xmlns:pd="Strauss.PersonalizationDefinition" name="">
  <pd:DataReferenceList>
    <pd:DataReference datasourceID="2c3ee42b-4f58-407f-a9b8-bb3ac60975c2" dataFieldID="bcf3cdf6-935d-4c77-bfff-f37abf4e9bab" variableListUniqueId="78929d4d-07db-4d43-9b9f-4d7851d02580"/>
  </pd:DataReferenceList>
  <pd:ExternalContentPD name="iconTwo" desc="" uid="32b4acb1-fc84-4bc2-9b3e-01872508babc" provider="" control="ScaleToFit" hasDefault="False" canManualUpload="False" allowPartialPdf="False" OverlayForPage="0" IsFitPDF="True" IsAdvancedMode="False" SamplePDFName="" ExternalContentType="ExternalImage" AllowPDF="False" AllowPptx="True" IncludeStandardPPTX="True" IncludeLiveDoc="True" canSelectFromLibrary="True" isFromExternal="False" SlideFitPattern="AlignTopLeft" IncludePlaceholder="False">
    <pd:DataReferenceList>
      <pd:DataReference datasourceID="2c3ee42b-4f58-407f-a9b8-bb3ac60975c2" dataFieldID="bcf3cdf6-935d-4c77-bfff-f37abf4e9bab" variableListUniqueId="78929d4d-07db-4d43-9b9f-4d7851d02580"/>
    </pd:DataReferenceList>
    <pd:ExternalContentQuery queryType="PullFromLibrary" queryFolderId="597458cd-1b53-48d9-ae16-2819fd1f7ffe" rel="&amp;&amp;">
      <pd:QueryItem propertyId="" propertyName="ContentName" operator="==" isvariablebinding="True" propertyType="" multiValue="False">
        <pd:DataReference datasourceID="2c3ee42b-4f58-407f-a9b8-bb3ac60975c2" dataFieldID="bcf3cdf6-935d-4c77-bfff-f37abf4e9bab" variableListUniqueId="78929d4d-07db-4d43-9b9f-4d7851d02580"/>
      </pd:QueryItem>
    </pd:ExternalContentQuery>
  </pd:ExternalContentPD>
</pd:PersonalizationDefinition>
</file>

<file path=customXml/itemProps1.xml><?xml version="1.0" encoding="utf-8"?>
<ds:datastoreItem xmlns:ds="http://schemas.openxmlformats.org/officeDocument/2006/customXml" ds:itemID="{3A0EBD6B-B955-4E5D-AA50-F9CA86C689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ef0890-ac22-4d5d-a2f6-893b2a440bb2"/>
    <ds:schemaRef ds:uri="312c74d3-07d6-47b1-9968-d88e76688c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0.xml><?xml version="1.0" encoding="utf-8"?>
<ds:datastoreItem xmlns:ds="http://schemas.openxmlformats.org/officeDocument/2006/customXml" ds:itemID="{E535D724-A728-4B61-952B-B6B3A066C452}">
  <ds:schemaRefs>
    <ds:schemaRef ds:uri="Strauss.PersonalizationDefinition"/>
  </ds:schemaRefs>
</ds:datastoreItem>
</file>

<file path=customXml/itemProps11.xml><?xml version="1.0" encoding="utf-8"?>
<ds:datastoreItem xmlns:ds="http://schemas.openxmlformats.org/officeDocument/2006/customXml" ds:itemID="{B1B3A2C9-40B9-448E-AE52-C77AE071C428}">
  <ds:schemaRefs>
    <ds:schemaRef ds:uri="Strauss.PersonalizationDefinition"/>
  </ds:schemaRefs>
</ds:datastoreItem>
</file>

<file path=customXml/itemProps12.xml><?xml version="1.0" encoding="utf-8"?>
<ds:datastoreItem xmlns:ds="http://schemas.openxmlformats.org/officeDocument/2006/customXml" ds:itemID="{A2102EF0-9EBA-456D-935A-B0E62BF8D1E0}">
  <ds:schemaRefs>
    <ds:schemaRef ds:uri="Strauss.PersonalizationDefinition"/>
  </ds:schemaRefs>
</ds:datastoreItem>
</file>

<file path=customXml/itemProps13.xml><?xml version="1.0" encoding="utf-8"?>
<ds:datastoreItem xmlns:ds="http://schemas.openxmlformats.org/officeDocument/2006/customXml" ds:itemID="{51FE2C53-9050-4ACA-B9BE-C14572C95758}">
  <ds:schemaRefs>
    <ds:schemaRef ds:uri="Strauss.PersonalizationDefinition"/>
  </ds:schemaRefs>
</ds:datastoreItem>
</file>

<file path=customXml/itemProps14.xml><?xml version="1.0" encoding="utf-8"?>
<ds:datastoreItem xmlns:ds="http://schemas.openxmlformats.org/officeDocument/2006/customXml" ds:itemID="{FB9B744E-8C31-41E5-B6B4-7F23D5301C0E}">
  <ds:schemaRefs>
    <ds:schemaRef ds:uri="Strauss.PersonalizationDefinition"/>
  </ds:schemaRefs>
</ds:datastoreItem>
</file>

<file path=customXml/itemProps15.xml><?xml version="1.0" encoding="utf-8"?>
<ds:datastoreItem xmlns:ds="http://schemas.openxmlformats.org/officeDocument/2006/customXml" ds:itemID="{8290DCE3-8E3B-4574-9C4B-0D94B8867CD6}">
  <ds:schemaRefs>
    <ds:schemaRef ds:uri="Strauss.PersonalizationDefinition"/>
  </ds:schemaRefs>
</ds:datastoreItem>
</file>

<file path=customXml/itemProps16.xml><?xml version="1.0" encoding="utf-8"?>
<ds:datastoreItem xmlns:ds="http://schemas.openxmlformats.org/officeDocument/2006/customXml" ds:itemID="{8FF6E4EC-3DB5-4E69-856D-FA13D5C25E1E}">
  <ds:schemaRefs>
    <ds:schemaRef ds:uri="Strauss.PersonalizationDefinition"/>
  </ds:schemaRefs>
</ds:datastoreItem>
</file>

<file path=customXml/itemProps17.xml><?xml version="1.0" encoding="utf-8"?>
<ds:datastoreItem xmlns:ds="http://schemas.openxmlformats.org/officeDocument/2006/customXml" ds:itemID="{A21F3D8D-8DBA-4C7A-AB4D-1453567364BD}">
  <ds:schemaRefs>
    <ds:schemaRef ds:uri="Strauss.PersonalizationDefinition"/>
  </ds:schemaRefs>
</ds:datastoreItem>
</file>

<file path=customXml/itemProps18.xml><?xml version="1.0" encoding="utf-8"?>
<ds:datastoreItem xmlns:ds="http://schemas.openxmlformats.org/officeDocument/2006/customXml" ds:itemID="{85802BDA-F251-4585-9DBC-08FD584CB815}">
  <ds:schemaRefs>
    <ds:schemaRef ds:uri="Strauss.PersonalizationDefinition"/>
  </ds:schemaRefs>
</ds:datastoreItem>
</file>

<file path=customXml/itemProps19.xml><?xml version="1.0" encoding="utf-8"?>
<ds:datastoreItem xmlns:ds="http://schemas.openxmlformats.org/officeDocument/2006/customXml" ds:itemID="{C34A3F63-274B-466A-9488-742EA82CEEEA}">
  <ds:schemaRefs>
    <ds:schemaRef ds:uri="http://schemas.microsoft.com/office/2006/metadata/properties"/>
    <ds:schemaRef ds:uri="13ef0890-ac22-4d5d-a2f6-893b2a440bb2"/>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312c74d3-07d6-47b1-9968-d88e76688cc6"/>
    <ds:schemaRef ds:uri="http://www.w3.org/XML/1998/namespace"/>
    <ds:schemaRef ds:uri="http://purl.org/dc/dcmitype/"/>
  </ds:schemaRefs>
</ds:datastoreItem>
</file>

<file path=customXml/itemProps2.xml><?xml version="1.0" encoding="utf-8"?>
<ds:datastoreItem xmlns:ds="http://schemas.openxmlformats.org/officeDocument/2006/customXml" ds:itemID="{8791F093-DF69-4A61-957A-3059E78EA595}">
  <ds:schemaRefs>
    <ds:schemaRef ds:uri="Strauss.PersonalizationDefinition"/>
  </ds:schemaRefs>
</ds:datastoreItem>
</file>

<file path=customXml/itemProps20.xml><?xml version="1.0" encoding="utf-8"?>
<ds:datastoreItem xmlns:ds="http://schemas.openxmlformats.org/officeDocument/2006/customXml" ds:itemID="{7DE8F783-3851-4D2D-9884-8F91806D8BE4}">
  <ds:schemaRefs>
    <ds:schemaRef ds:uri="Strauss.PersonalizationDefinition"/>
  </ds:schemaRefs>
</ds:datastoreItem>
</file>

<file path=customXml/itemProps21.xml><?xml version="1.0" encoding="utf-8"?>
<ds:datastoreItem xmlns:ds="http://schemas.openxmlformats.org/officeDocument/2006/customXml" ds:itemID="{6D4075ED-28EF-46D4-96D7-6B254976F4E6}">
  <ds:schemaRefs>
    <ds:schemaRef ds:uri="Strauss.PersonalizationDefinition"/>
  </ds:schemaRefs>
</ds:datastoreItem>
</file>

<file path=customXml/itemProps22.xml><?xml version="1.0" encoding="utf-8"?>
<ds:datastoreItem xmlns:ds="http://schemas.openxmlformats.org/officeDocument/2006/customXml" ds:itemID="{C5F864D8-07A8-4C41-9F50-A647D1C3ABA7}">
  <ds:schemaRefs>
    <ds:schemaRef ds:uri="Strauss.PersonalizationDefinition"/>
  </ds:schemaRefs>
</ds:datastoreItem>
</file>

<file path=customXml/itemProps23.xml><?xml version="1.0" encoding="utf-8"?>
<ds:datastoreItem xmlns:ds="http://schemas.openxmlformats.org/officeDocument/2006/customXml" ds:itemID="{F7C1D834-0F21-4783-B565-3773E127FC0E}">
  <ds:schemaRefs>
    <ds:schemaRef ds:uri="Strauss.PersonalizationDefinition"/>
  </ds:schemaRefs>
</ds:datastoreItem>
</file>

<file path=customXml/itemProps24.xml><?xml version="1.0" encoding="utf-8"?>
<ds:datastoreItem xmlns:ds="http://schemas.openxmlformats.org/officeDocument/2006/customXml" ds:itemID="{37C0FF93-DD7E-4C4B-BE62-FCBFDB2CDD30}">
  <ds:schemaRefs>
    <ds:schemaRef ds:uri="http://schemas.microsoft.com/sharepoint/v3/contenttype/forms"/>
  </ds:schemaRefs>
</ds:datastoreItem>
</file>

<file path=customXml/itemProps25.xml><?xml version="1.0" encoding="utf-8"?>
<ds:datastoreItem xmlns:ds="http://schemas.openxmlformats.org/officeDocument/2006/customXml" ds:itemID="{08D38458-EDA7-4FFF-BB53-7A3F00F4EE58}">
  <ds:schemaRefs>
    <ds:schemaRef ds:uri="Strauss.PersonalizationDefinition"/>
  </ds:schemaRefs>
</ds:datastoreItem>
</file>

<file path=customXml/itemProps26.xml><?xml version="1.0" encoding="utf-8"?>
<ds:datastoreItem xmlns:ds="http://schemas.openxmlformats.org/officeDocument/2006/customXml" ds:itemID="{3D629B19-4C37-45DF-86B6-85CBB5D6D7B2}">
  <ds:schemaRefs>
    <ds:schemaRef ds:uri="Strauss.PersonalizationDefinition"/>
  </ds:schemaRefs>
</ds:datastoreItem>
</file>

<file path=customXml/itemProps27.xml><?xml version="1.0" encoding="utf-8"?>
<ds:datastoreItem xmlns:ds="http://schemas.openxmlformats.org/officeDocument/2006/customXml" ds:itemID="{552B32B4-3A8A-4CBF-A156-DC812FA9F4B7}">
  <ds:schemaRefs>
    <ds:schemaRef ds:uri="Strauss.PersonalizationDefinition"/>
  </ds:schemaRefs>
</ds:datastoreItem>
</file>

<file path=customXml/itemProps28.xml><?xml version="1.0" encoding="utf-8"?>
<ds:datastoreItem xmlns:ds="http://schemas.openxmlformats.org/officeDocument/2006/customXml" ds:itemID="{634DE1EC-697A-45CA-A266-3A97C6C17F3F}">
  <ds:schemaRefs>
    <ds:schemaRef ds:uri="Strauss.PersonalizationDefinition"/>
  </ds:schemaRefs>
</ds:datastoreItem>
</file>

<file path=customXml/itemProps29.xml><?xml version="1.0" encoding="utf-8"?>
<ds:datastoreItem xmlns:ds="http://schemas.openxmlformats.org/officeDocument/2006/customXml" ds:itemID="{EE207422-FF25-4716-BA02-8BC9F1D9A474}">
  <ds:schemaRefs>
    <ds:schemaRef ds:uri="Strauss.PersonalizationDefinition"/>
  </ds:schemaRefs>
</ds:datastoreItem>
</file>

<file path=customXml/itemProps3.xml><?xml version="1.0" encoding="utf-8"?>
<ds:datastoreItem xmlns:ds="http://schemas.openxmlformats.org/officeDocument/2006/customXml" ds:itemID="{FD48E768-29FC-451B-8EC8-07E5EC996AB6}">
  <ds:schemaRefs>
    <ds:schemaRef ds:uri="Strauss.PersonalizationDefinition"/>
  </ds:schemaRefs>
</ds:datastoreItem>
</file>

<file path=customXml/itemProps30.xml><?xml version="1.0" encoding="utf-8"?>
<ds:datastoreItem xmlns:ds="http://schemas.openxmlformats.org/officeDocument/2006/customXml" ds:itemID="{8EAC62B8-1BFA-433F-9D21-213840872CBC}">
  <ds:schemaRefs/>
</ds:datastoreItem>
</file>

<file path=customXml/itemProps31.xml><?xml version="1.0" encoding="utf-8"?>
<ds:datastoreItem xmlns:ds="http://schemas.openxmlformats.org/officeDocument/2006/customXml" ds:itemID="{090A40F6-B7D9-4224-BF51-DD8DD480C409}">
  <ds:schemaRefs>
    <ds:schemaRef ds:uri="Strauss.PersonalizationDefinition"/>
  </ds:schemaRefs>
</ds:datastoreItem>
</file>

<file path=customXml/itemProps32.xml><?xml version="1.0" encoding="utf-8"?>
<ds:datastoreItem xmlns:ds="http://schemas.openxmlformats.org/officeDocument/2006/customXml" ds:itemID="{C58DA368-17BC-46BB-9E5F-68F8390161EA}">
  <ds:schemaRefs>
    <ds:schemaRef ds:uri="Strauss.PersonalizationDefinition"/>
  </ds:schemaRefs>
</ds:datastoreItem>
</file>

<file path=customXml/itemProps4.xml><?xml version="1.0" encoding="utf-8"?>
<ds:datastoreItem xmlns:ds="http://schemas.openxmlformats.org/officeDocument/2006/customXml" ds:itemID="{D27B9D27-4FF5-4D74-B13E-C1718166C1C9}">
  <ds:schemaRefs>
    <ds:schemaRef ds:uri="Strauss.PersonalizationDefinition"/>
  </ds:schemaRefs>
</ds:datastoreItem>
</file>

<file path=customXml/itemProps5.xml><?xml version="1.0" encoding="utf-8"?>
<ds:datastoreItem xmlns:ds="http://schemas.openxmlformats.org/officeDocument/2006/customXml" ds:itemID="{0922084B-8305-43EB-AC66-D419C72C7EFF}">
  <ds:schemaRefs>
    <ds:schemaRef ds:uri="Strauss.PersonalizationDefinition"/>
  </ds:schemaRefs>
</ds:datastoreItem>
</file>

<file path=customXml/itemProps6.xml><?xml version="1.0" encoding="utf-8"?>
<ds:datastoreItem xmlns:ds="http://schemas.openxmlformats.org/officeDocument/2006/customXml" ds:itemID="{25042E18-FFE0-4FC9-896C-52995F3A431E}">
  <ds:schemaRefs>
    <ds:schemaRef ds:uri="Strauss.PersonalizationDefinition"/>
  </ds:schemaRefs>
</ds:datastoreItem>
</file>

<file path=customXml/itemProps7.xml><?xml version="1.0" encoding="utf-8"?>
<ds:datastoreItem xmlns:ds="http://schemas.openxmlformats.org/officeDocument/2006/customXml" ds:itemID="{5854CDE2-1999-4E58-BE81-1C94BBE059BD}">
  <ds:schemaRefs>
    <ds:schemaRef ds:uri="Strauss.PersonalizationDefinition"/>
  </ds:schemaRefs>
</ds:datastoreItem>
</file>

<file path=customXml/itemProps8.xml><?xml version="1.0" encoding="utf-8"?>
<ds:datastoreItem xmlns:ds="http://schemas.openxmlformats.org/officeDocument/2006/customXml" ds:itemID="{4066DB02-B7F3-4889-87F9-060734500A35}">
  <ds:schemaRefs>
    <ds:schemaRef ds:uri="Strauss.PersonalizationDefinition"/>
  </ds:schemaRefs>
</ds:datastoreItem>
</file>

<file path=customXml/itemProps9.xml><?xml version="1.0" encoding="utf-8"?>
<ds:datastoreItem xmlns:ds="http://schemas.openxmlformats.org/officeDocument/2006/customXml" ds:itemID="{369756DF-EB5B-4E8D-9E47-CDBAE77FECC3}">
  <ds:schemaRefs>
    <ds:schemaRef ds:uri="Strauss.PersonalizationDefinition"/>
  </ds:schemaRefs>
</ds:datastoreItem>
</file>

<file path=docProps/app.xml><?xml version="1.0" encoding="utf-8"?>
<Properties xmlns="http://schemas.openxmlformats.org/officeDocument/2006/extended-properties" xmlns:vt="http://schemas.openxmlformats.org/officeDocument/2006/docPropsVTypes">
  <Template/>
  <TotalTime>810</TotalTime>
  <Words>957</Words>
  <Application>Microsoft Office PowerPoint</Application>
  <PresentationFormat>Custom</PresentationFormat>
  <Paragraphs>61</Paragraphs>
  <Slides>3</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vt:i4>
      </vt:variant>
    </vt:vector>
  </HeadingPairs>
  <TitlesOfParts>
    <vt:vector size="13" baseType="lpstr">
      <vt:lpstr>Adobe Clean DC</vt:lpstr>
      <vt:lpstr>Arial</vt:lpstr>
      <vt:lpstr>Calibri</vt:lpstr>
      <vt:lpstr>Fidelity Sans</vt:lpstr>
      <vt:lpstr>Fidelity Sans 2</vt:lpstr>
      <vt:lpstr>Fidelity Sans 2 Light</vt:lpstr>
      <vt:lpstr>Fidelity Sans Lt</vt:lpstr>
      <vt:lpstr>Fidelity Slab Light</vt:lpstr>
      <vt:lpstr>5_Custom Design</vt:lpstr>
      <vt:lpstr>Fidelity 2025</vt:lpstr>
      <vt:lpstr>PowerPoint Presentation</vt:lpstr>
      <vt:lpstr>Claims Filing Deadline for the 2026 Plan Year</vt:lpstr>
      <vt:lpstr>Simply copy and paste the content below to email  your participants about the final filing date.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Vient, John</dc:creator>
  <cp:lastModifiedBy>Broussard, Alexis</cp:lastModifiedBy>
  <cp:revision>24</cp:revision>
  <cp:lastPrinted>2019-10-11T15:47:54Z</cp:lastPrinted>
  <dcterms:created xsi:type="dcterms:W3CDTF">2019-09-11T19:01:58Z</dcterms:created>
  <dcterms:modified xsi:type="dcterms:W3CDTF">2026-08-28T19:04:13Z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0x01010040A71B3498053F4FA666C49A1A6746E3</vt:lpwstr>
  </property>
  <property fmtid="{D5CDD505-2E9C-101B-9397-08002B2CF9AE}" pid="3" name="MediaServiceImageTags">
    <vt:lpwstr/>
  </property>
  <property fmtid="{D5CDD505-2E9C-101B-9397-08002B2CF9AE}" pid="4" name="MSIP_Label_031e874c-a24d-4c24-87f6-b6d613f5442b_Enabled">
    <vt:lpwstr>true</vt:lpwstr>
  </property>
  <property fmtid="{D5CDD505-2E9C-101B-9397-08002B2CF9AE}" pid="5" name="MSIP_Label_031e874c-a24d-4c24-87f6-b6d613f5442b_SetDate">
    <vt:lpwstr>2026-08-28T17:56:07Z</vt:lpwstr>
  </property>
  <property fmtid="{D5CDD505-2E9C-101B-9397-08002B2CF9AE}" pid="6" name="MSIP_Label_031e874c-a24d-4c24-87f6-b6d613f5442b_Method">
    <vt:lpwstr>Privileged</vt:lpwstr>
  </property>
  <property fmtid="{D5CDD505-2E9C-101B-9397-08002B2CF9AE}" pid="7" name="MSIP_Label_031e874c-a24d-4c24-87f6-b6d613f5442b_Name">
    <vt:lpwstr>Non-Business</vt:lpwstr>
  </property>
  <property fmtid="{D5CDD505-2E9C-101B-9397-08002B2CF9AE}" pid="8" name="MSIP_Label_031e874c-a24d-4c24-87f6-b6d613f5442b_SiteId">
    <vt:lpwstr>7521acbc-a68c-41e5-a975-1cf83066dd19</vt:lpwstr>
  </property>
  <property fmtid="{D5CDD505-2E9C-101B-9397-08002B2CF9AE}" pid="9" name="MSIP_Label_031e874c-a24d-4c24-87f6-b6d613f5442b_ActionId">
    <vt:lpwstr>ed778c0f-d4af-4bd7-9e4c-e118f3b42e5d</vt:lpwstr>
  </property>
  <property fmtid="{D5CDD505-2E9C-101B-9397-08002B2CF9AE}" pid="10" name="MSIP_Label_031e874c-a24d-4c24-87f6-b6d613f5442b_ContentBits">
    <vt:lpwstr>0</vt:lpwstr>
  </property>
  <property fmtid="{D5CDD505-2E9C-101B-9397-08002B2CF9AE}" pid="11" name="MSIP_Label_031e874c-a24d-4c24-87f6-b6d613f5442b_Tag">
    <vt:lpwstr>10, 0, 1, 1</vt:lpwstr>
  </property>
</Properties>
</file>